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24" r:id="rId3"/>
    <p:sldId id="367" r:id="rId4"/>
    <p:sldId id="365" r:id="rId5"/>
    <p:sldId id="364" r:id="rId6"/>
    <p:sldId id="363" r:id="rId7"/>
    <p:sldId id="362" r:id="rId8"/>
    <p:sldId id="360" r:id="rId9"/>
    <p:sldId id="359" r:id="rId10"/>
    <p:sldId id="358" r:id="rId11"/>
    <p:sldId id="357" r:id="rId12"/>
    <p:sldId id="355" r:id="rId13"/>
    <p:sldId id="354" r:id="rId14"/>
    <p:sldId id="353" r:id="rId15"/>
    <p:sldId id="352" r:id="rId16"/>
    <p:sldId id="351" r:id="rId17"/>
    <p:sldId id="350" r:id="rId18"/>
    <p:sldId id="349" r:id="rId19"/>
    <p:sldId id="348" r:id="rId20"/>
    <p:sldId id="346" r:id="rId21"/>
    <p:sldId id="345" r:id="rId22"/>
    <p:sldId id="343" r:id="rId23"/>
    <p:sldId id="342" r:id="rId24"/>
    <p:sldId id="341" r:id="rId25"/>
    <p:sldId id="340" r:id="rId26"/>
    <p:sldId id="338" r:id="rId27"/>
    <p:sldId id="337" r:id="rId28"/>
    <p:sldId id="336" r:id="rId29"/>
    <p:sldId id="335" r:id="rId30"/>
    <p:sldId id="334" r:id="rId31"/>
    <p:sldId id="331" r:id="rId32"/>
    <p:sldId id="330" r:id="rId33"/>
    <p:sldId id="329" r:id="rId34"/>
    <p:sldId id="328" r:id="rId35"/>
    <p:sldId id="326" r:id="rId36"/>
    <p:sldId id="325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30"/>
          <a:stretch>
            <a:fillRect/>
          </a:stretch>
        </p:blipFill>
        <p:spPr>
          <a:xfrm>
            <a:off x="2724150" y="2997200"/>
            <a:ext cx="6743745" cy="8909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41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37580" y="2060575"/>
            <a:ext cx="1675130" cy="1081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35012" y="4153337"/>
            <a:ext cx="599848" cy="353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9"/>
          <a:stretch>
            <a:fillRect/>
          </a:stretch>
        </p:blipFill>
        <p:spPr>
          <a:xfrm>
            <a:off x="6887845" y="4004945"/>
            <a:ext cx="2578100" cy="275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6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64080" y="2742485"/>
            <a:ext cx="180906" cy="305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3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24634" y="2751421"/>
            <a:ext cx="485591" cy="305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48" r="5102"/>
          <a:stretch>
            <a:fillRect/>
          </a:stretch>
        </p:blipFill>
        <p:spPr>
          <a:xfrm>
            <a:off x="3431540" y="3429000"/>
            <a:ext cx="5365115" cy="3039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7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30780" y="2743820"/>
            <a:ext cx="257078" cy="30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15617" y="2743820"/>
            <a:ext cx="476070" cy="30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9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3806567"/>
            <a:ext cx="5808060" cy="352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934" y="4416472"/>
            <a:ext cx="4846397" cy="343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7934" y="5016847"/>
            <a:ext cx="4741662" cy="352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6300" y="5619750"/>
            <a:ext cx="353377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4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653030"/>
            <a:ext cx="689165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3171825"/>
            <a:ext cx="733933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919855"/>
            <a:ext cx="5010785" cy="93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13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7240" y="2702560"/>
            <a:ext cx="546671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5541" y="3303382"/>
            <a:ext cx="3589571" cy="33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695" y="3904615"/>
            <a:ext cx="414464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8695" y="4485005"/>
            <a:ext cx="481774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39775" y="5105400"/>
            <a:ext cx="866521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90880" y="5707380"/>
            <a:ext cx="487743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  <p:bldP spid="9" grpId="0" bldLvl="0" animBg="1"/>
      <p:bldP spid="15" grpId="0" bldLvl="0" animBg="1"/>
      <p:bldP spid="1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1613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923415"/>
            <a:ext cx="192913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483485"/>
            <a:ext cx="879538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351405" y="1917065"/>
            <a:ext cx="306832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124585"/>
            <a:ext cx="10715625" cy="37445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4293235"/>
            <a:ext cx="3129280" cy="240792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 b="68558"/>
          <a:stretch>
            <a:fillRect/>
          </a:stretch>
        </p:blipFill>
        <p:spPr>
          <a:xfrm>
            <a:off x="1199515" y="5013325"/>
            <a:ext cx="5204015" cy="11963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7080" y="5013325"/>
            <a:ext cx="563562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470" y="5578475"/>
            <a:ext cx="563562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0840" y="4255135"/>
            <a:ext cx="3210560" cy="2470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24"/>
          <a:stretch>
            <a:fillRect/>
          </a:stretch>
        </p:blipFill>
        <p:spPr>
          <a:xfrm>
            <a:off x="1055370" y="4004945"/>
            <a:ext cx="10350545" cy="2346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225" y="4004945"/>
            <a:ext cx="1049464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080" y="4745990"/>
            <a:ext cx="10494645" cy="105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370" y="5877560"/>
            <a:ext cx="1049464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65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41550"/>
            <a:ext cx="11340000" cy="3041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179902"/>
            <a:ext cx="352292" cy="305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862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558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538862"/>
            <a:ext cx="7969419" cy="35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129280"/>
            <a:ext cx="10626090" cy="97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339590"/>
            <a:ext cx="3303905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8930" y="5302250"/>
            <a:ext cx="210693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5883186"/>
            <a:ext cx="3303929" cy="35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9" grpId="0" bldLvl="0" animBg="1"/>
      <p:bldP spid="13" grpId="0" bldLvl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434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76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446655"/>
            <a:ext cx="478917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3110230"/>
            <a:ext cx="339915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719512"/>
            <a:ext cx="7207707" cy="390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329103"/>
            <a:ext cx="2494609" cy="371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948219"/>
            <a:ext cx="4903526" cy="91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6793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035589"/>
            <a:ext cx="6550730" cy="887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162266"/>
            <a:ext cx="4694055" cy="343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3807180"/>
            <a:ext cx="11340000" cy="285455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83210" y="3969385"/>
            <a:ext cx="422846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7180" y="4467860"/>
            <a:ext cx="10635615" cy="103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3814" y="5659297"/>
            <a:ext cx="4113249" cy="343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3814" y="6222569"/>
            <a:ext cx="9111988" cy="353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475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7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568825"/>
            <a:ext cx="1047813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5198110"/>
            <a:ext cx="6974205" cy="91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6303546"/>
            <a:ext cx="9483324" cy="362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72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7330" y="1938020"/>
            <a:ext cx="10777855" cy="93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100225"/>
            <a:ext cx="5703324" cy="1495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785995"/>
            <a:ext cx="254698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5452650"/>
            <a:ext cx="2913551" cy="295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5966946"/>
            <a:ext cx="4532191" cy="361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bldLvl="0" animBg="1"/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24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862455"/>
            <a:ext cx="591756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444115"/>
            <a:ext cx="10947400" cy="88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587750"/>
            <a:ext cx="1060958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868025" cy="37020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" r="78575"/>
          <a:stretch>
            <a:fillRect/>
          </a:stretch>
        </p:blipFill>
        <p:spPr>
          <a:xfrm>
            <a:off x="1055370" y="4941570"/>
            <a:ext cx="2328545" cy="54102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878"/>
          <a:stretch>
            <a:fillRect/>
          </a:stretch>
        </p:blipFill>
        <p:spPr>
          <a:xfrm>
            <a:off x="3719830" y="4869180"/>
            <a:ext cx="5558790" cy="192468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6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1471742"/>
            <a:ext cx="304685" cy="314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5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5440" y="2006229"/>
            <a:ext cx="895012" cy="400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00856" y="3341742"/>
            <a:ext cx="171385" cy="30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878"/>
          <a:stretch>
            <a:fillRect/>
          </a:stretch>
        </p:blipFill>
        <p:spPr>
          <a:xfrm>
            <a:off x="3287395" y="4004945"/>
            <a:ext cx="5705475" cy="1975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172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878"/>
          <a:stretch>
            <a:fillRect/>
          </a:stretch>
        </p:blipFill>
        <p:spPr>
          <a:xfrm>
            <a:off x="3143250" y="3933190"/>
            <a:ext cx="6036945" cy="209042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5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00010" y="1310005"/>
            <a:ext cx="3209925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1957152"/>
            <a:ext cx="6122267" cy="314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528570"/>
            <a:ext cx="816483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099435"/>
            <a:ext cx="979297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699510"/>
            <a:ext cx="727329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250690"/>
            <a:ext cx="10952480" cy="102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5451475"/>
            <a:ext cx="446468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9" grpId="0" bldLvl="0" animBg="1"/>
      <p:bldP spid="11" grpId="0" bldLvl="0" animBg="1"/>
      <p:bldP spid="13" grpId="0" bldLvl="0" animBg="1"/>
      <p:bldP spid="19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629265" cy="17881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5"/>
          <a:stretch>
            <a:fillRect/>
          </a:stretch>
        </p:blipFill>
        <p:spPr>
          <a:xfrm>
            <a:off x="1000125" y="3068955"/>
            <a:ext cx="10191750" cy="23869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145" y="4869180"/>
            <a:ext cx="3611245" cy="181737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393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243455"/>
            <a:ext cx="4827270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2420" y="3024505"/>
            <a:ext cx="4954905" cy="84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949661"/>
            <a:ext cx="3922821" cy="34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4378524"/>
            <a:ext cx="2685037" cy="34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34950" y="4817110"/>
            <a:ext cx="1022731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5188585"/>
            <a:ext cx="268478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4" grpId="0" animBg="1"/>
      <p:bldP spid="15" grpId="0" animBg="1"/>
      <p:bldP spid="17" grpId="0" bldLvl="0" animBg="1"/>
      <p:bldP spid="18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4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46850" y="1300480"/>
            <a:ext cx="3048635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0680" y="1955165"/>
            <a:ext cx="248158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654935"/>
            <a:ext cx="448818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2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2129357"/>
            <a:ext cx="314206" cy="314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24030" y="5283813"/>
            <a:ext cx="361813" cy="314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0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2148243"/>
            <a:ext cx="285643" cy="314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43073" y="4711353"/>
            <a:ext cx="304685" cy="314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1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2160359"/>
            <a:ext cx="314206" cy="30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3"/>
          <a:stretch>
            <a:fillRect/>
          </a:stretch>
        </p:blipFill>
        <p:spPr>
          <a:xfrm>
            <a:off x="4843145" y="3429000"/>
            <a:ext cx="2306320" cy="289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6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2151580"/>
            <a:ext cx="304685" cy="30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15" r="34181"/>
          <a:stretch>
            <a:fillRect/>
          </a:stretch>
        </p:blipFill>
        <p:spPr>
          <a:xfrm>
            <a:off x="4511675" y="3429000"/>
            <a:ext cx="2932430" cy="2913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4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4071529"/>
            <a:ext cx="304685" cy="314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0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4480746"/>
            <a:ext cx="352292" cy="314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2025-01-08T13:23:10Z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