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3" r:id="rId16"/>
    <p:sldId id="342" r:id="rId17"/>
    <p:sldId id="341" r:id="rId18"/>
    <p:sldId id="340" r:id="rId19"/>
    <p:sldId id="338" r:id="rId20"/>
    <p:sldId id="337" r:id="rId21"/>
    <p:sldId id="336" r:id="rId22"/>
    <p:sldId id="335" r:id="rId23"/>
    <p:sldId id="333" r:id="rId24"/>
    <p:sldId id="332" r:id="rId25"/>
    <p:sldId id="331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2020" y="3071495"/>
            <a:ext cx="52673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1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01695" y="2213610"/>
            <a:ext cx="265239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700" y="3198495"/>
            <a:ext cx="549529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815840"/>
            <a:ext cx="5732145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22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3408228"/>
            <a:ext cx="1399647" cy="44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221480"/>
            <a:ext cx="2222500" cy="222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5142051"/>
            <a:ext cx="609370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797425"/>
            <a:ext cx="4705350" cy="1945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0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68730"/>
            <a:ext cx="10613390" cy="5605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7190" y="2194560"/>
            <a:ext cx="71437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83310"/>
            <a:ext cx="9740900" cy="56807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9605" y="5163820"/>
            <a:ext cx="2908935" cy="147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052830"/>
            <a:ext cx="10629900" cy="43148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7"/>
          <a:stretch>
            <a:fillRect/>
          </a:stretch>
        </p:blipFill>
        <p:spPr>
          <a:xfrm>
            <a:off x="3791585" y="5301615"/>
            <a:ext cx="4176395" cy="15551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460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78380"/>
            <a:ext cx="9206230" cy="149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011295"/>
            <a:ext cx="11005185" cy="15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8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9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78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996920"/>
            <a:ext cx="11340000" cy="2470099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3141345"/>
            <a:ext cx="8816975" cy="148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4712335"/>
            <a:ext cx="99275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47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3130594"/>
            <a:ext cx="4370327" cy="4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9410" y="3969385"/>
            <a:ext cx="36569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45" y="4779010"/>
            <a:ext cx="6350635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bldLvl="0" animBg="1"/>
      <p:bldP spid="2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2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341120"/>
            <a:ext cx="8722360" cy="1101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492730"/>
            <a:ext cx="11340000" cy="2666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134110"/>
            <a:ext cx="10154285" cy="3267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269105"/>
            <a:ext cx="10154285" cy="258889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73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367915"/>
            <a:ext cx="10380345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7170" y="3886200"/>
            <a:ext cx="935926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31195" cy="568388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2580" y="2908300"/>
            <a:ext cx="2805430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198620"/>
            <a:ext cx="314579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7340" y="5026660"/>
            <a:ext cx="5188585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7340" y="6309360"/>
            <a:ext cx="387921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18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11115" y="2410460"/>
            <a:ext cx="4107815" cy="146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7052" y="5110541"/>
            <a:ext cx="609370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61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33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3183890"/>
            <a:ext cx="10304145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824095"/>
            <a:ext cx="11202035" cy="140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576377"/>
            <a:ext cx="352292" cy="39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6209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235" y="4773295"/>
            <a:ext cx="2410460" cy="18681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2025-01-09T05:24:31Z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