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0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3100070"/>
            <a:ext cx="1023937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51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287905"/>
            <a:ext cx="6071870" cy="149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3817241"/>
            <a:ext cx="7483827" cy="138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5482590"/>
            <a:ext cx="663257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2580" y="2305685"/>
            <a:ext cx="256921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75380"/>
            <a:ext cx="5455285" cy="202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58805" cy="5539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3135" y="2348865"/>
            <a:ext cx="1704975" cy="155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6520" y="6001385"/>
            <a:ext cx="3644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1196975"/>
            <a:ext cx="6551930" cy="956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845310"/>
            <a:ext cx="10226675" cy="50171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69450" y="2330450"/>
            <a:ext cx="64198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4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70285"/>
            <a:ext cx="380856" cy="40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60" y="3141345"/>
            <a:ext cx="8669655" cy="18237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057495"/>
            <a:ext cx="11340000" cy="1712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6260" y="3211830"/>
            <a:ext cx="123634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80015" cy="5598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7445" y="3813810"/>
            <a:ext cx="804291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2980" y="4581525"/>
            <a:ext cx="876490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6645" y="5445125"/>
            <a:ext cx="2402840" cy="1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533265"/>
            <a:ext cx="8465185" cy="147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0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11375"/>
            <a:ext cx="587438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43250"/>
            <a:ext cx="633920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577080"/>
            <a:ext cx="3558540" cy="18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7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0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985" y="3689985"/>
            <a:ext cx="9603105" cy="28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3962400"/>
            <a:ext cx="9735820" cy="29159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9735820" cy="29159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3080" y="2061210"/>
            <a:ext cx="543687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425" y="3464560"/>
            <a:ext cx="57645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425" y="2708910"/>
            <a:ext cx="543687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035" y="4140835"/>
            <a:ext cx="576453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1470" y="5517515"/>
            <a:ext cx="576453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87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37"/>
          <a:stretch>
            <a:fillRect/>
          </a:stretch>
        </p:blipFill>
        <p:spPr>
          <a:xfrm>
            <a:off x="2357755" y="3132455"/>
            <a:ext cx="7344410" cy="35032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82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4168187"/>
            <a:ext cx="2761209" cy="131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680" y="5829300"/>
            <a:ext cx="848296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149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24101"/>
            <a:ext cx="380856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565" y="3206750"/>
            <a:ext cx="115316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5390" y="4322550"/>
            <a:ext cx="1133047" cy="4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4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35380" y="4065270"/>
            <a:ext cx="16624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7760" y="4108450"/>
            <a:ext cx="445452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3803" y="2328882"/>
            <a:ext cx="1152090" cy="51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8385" y="3191510"/>
            <a:ext cx="168211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4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2025" y="4154805"/>
            <a:ext cx="970915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92410" cy="5607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110" y="3858260"/>
            <a:ext cx="840486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3750" y="4672330"/>
            <a:ext cx="530352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225" y="5517515"/>
            <a:ext cx="5186045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84220"/>
            <a:ext cx="604456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171315"/>
            <a:ext cx="816292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086985"/>
            <a:ext cx="29229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2025-01-09T05:05:33Z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