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3052445"/>
            <a:ext cx="82391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28899"/>
            <a:ext cx="437984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7757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1490" y="5067300"/>
            <a:ext cx="24130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50" y="6196965"/>
            <a:ext cx="22332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57334"/>
            <a:ext cx="437984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1670" y="4198620"/>
            <a:ext cx="344868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7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3213100"/>
            <a:ext cx="108718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437380"/>
            <a:ext cx="20618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23160" y="4221480"/>
            <a:ext cx="870839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5567045"/>
            <a:ext cx="567309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985770"/>
            <a:ext cx="24765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11905"/>
            <a:ext cx="425005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1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537190" cy="56857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215" y="2865120"/>
            <a:ext cx="799401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325" y="3748405"/>
            <a:ext cx="267843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1780" y="4556760"/>
            <a:ext cx="3317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5410835"/>
            <a:ext cx="10361930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65770" cy="111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5075"/>
            <a:ext cx="11340000" cy="457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034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35412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2580" y="3992880"/>
            <a:ext cx="577215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2580" y="5433060"/>
            <a:ext cx="31153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7805" y="6210300"/>
            <a:ext cx="58775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6683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808095"/>
            <a:ext cx="735012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70500"/>
            <a:ext cx="9182100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4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28240"/>
            <a:ext cx="727456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693329"/>
            <a:ext cx="380856" cy="3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68880"/>
            <a:ext cx="518922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20185"/>
            <a:ext cx="27787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935855"/>
            <a:ext cx="901382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1245" y="4474845"/>
            <a:ext cx="4705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5810" y="5575935"/>
            <a:ext cx="48196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817860" cy="3785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072380"/>
            <a:ext cx="10817860" cy="17138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566795"/>
            <a:ext cx="30092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518660"/>
            <a:ext cx="35839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20360"/>
            <a:ext cx="109283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7305" y="2421255"/>
            <a:ext cx="70478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2025-01-09T04:12:14Z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