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65" r:id="rId4"/>
    <p:sldId id="363" r:id="rId5"/>
    <p:sldId id="362" r:id="rId6"/>
    <p:sldId id="361" r:id="rId7"/>
    <p:sldId id="360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50" r:id="rId16"/>
    <p:sldId id="349" r:id="rId17"/>
    <p:sldId id="348" r:id="rId18"/>
    <p:sldId id="347" r:id="rId19"/>
    <p:sldId id="346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6" r:id="rId28"/>
    <p:sldId id="335" r:id="rId29"/>
    <p:sldId id="334" r:id="rId30"/>
    <p:sldId id="333" r:id="rId31"/>
    <p:sldId id="332" r:id="rId32"/>
    <p:sldId id="331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23515" y="2997200"/>
            <a:ext cx="6744380" cy="847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9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72155" y="2745740"/>
            <a:ext cx="81915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8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5310" y="2039620"/>
            <a:ext cx="1273810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1465" y="3545205"/>
            <a:ext cx="205930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130141"/>
            <a:ext cx="1561511" cy="371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1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983615" y="2708910"/>
            <a:ext cx="10801395" cy="2129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62965" y="4274326"/>
            <a:ext cx="2913550" cy="33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590" y="2617470"/>
            <a:ext cx="257048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2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92885" y="4122420"/>
            <a:ext cx="3088005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455757"/>
            <a:ext cx="4855919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4104005"/>
            <a:ext cx="565785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795" y="4762500"/>
            <a:ext cx="344995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550390"/>
            <a:ext cx="6017531" cy="34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199272"/>
            <a:ext cx="4884483" cy="34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848100"/>
            <a:ext cx="37788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516755"/>
            <a:ext cx="412051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3912782"/>
            <a:ext cx="6293652" cy="35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4608830"/>
            <a:ext cx="508444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5638561"/>
            <a:ext cx="4960654" cy="36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745" y="6296660"/>
            <a:ext cx="438467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28"/>
          <a:stretch>
            <a:fillRect/>
          </a:stretch>
        </p:blipFill>
        <p:spPr>
          <a:xfrm>
            <a:off x="6024245" y="5876925"/>
            <a:ext cx="3986530" cy="8216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987415" y="5876925"/>
            <a:ext cx="4565650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41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03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486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084393"/>
            <a:ext cx="285643" cy="31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2594" y="4560350"/>
            <a:ext cx="304685" cy="31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1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81531"/>
            <a:ext cx="4817833" cy="97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358301"/>
            <a:ext cx="2151838" cy="9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606486"/>
            <a:ext cx="7369571" cy="3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853202"/>
            <a:ext cx="5722367" cy="34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41" y="3501072"/>
            <a:ext cx="4417934" cy="33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4139415"/>
            <a:ext cx="1761460" cy="34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2311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5928360"/>
            <a:ext cx="4486910" cy="6985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79" r="37988"/>
          <a:stretch>
            <a:fillRect/>
          </a:stretch>
        </p:blipFill>
        <p:spPr>
          <a:xfrm>
            <a:off x="360045" y="2060855"/>
            <a:ext cx="7032035" cy="28521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15515"/>
            <a:ext cx="665924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30575"/>
            <a:ext cx="325056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150" y="4258310"/>
            <a:ext cx="205168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91" b="76571"/>
          <a:stretch>
            <a:fillRect/>
          </a:stretch>
        </p:blipFill>
        <p:spPr>
          <a:xfrm>
            <a:off x="487045" y="1351280"/>
            <a:ext cx="3232830" cy="864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3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10460"/>
            <a:ext cx="477837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86480"/>
            <a:ext cx="230886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722945"/>
            <a:ext cx="3741914" cy="36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724515" cy="1569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871470"/>
            <a:ext cx="10725785" cy="39865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9539" y="2919520"/>
            <a:ext cx="4160856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570" y="3551555"/>
            <a:ext cx="807275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570" y="4706620"/>
            <a:ext cx="566293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570" y="5267960"/>
            <a:ext cx="547116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7180" y="6002020"/>
            <a:ext cx="581088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137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9697" y="2846978"/>
            <a:ext cx="1114005" cy="31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17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6060" y="2055495"/>
            <a:ext cx="4199890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87956"/>
            <a:ext cx="6626901" cy="34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1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52955"/>
            <a:ext cx="626935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01035"/>
            <a:ext cx="7835900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606486"/>
            <a:ext cx="6055617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471700"/>
            <a:ext cx="361813" cy="30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2594" y="4425051"/>
            <a:ext cx="314206" cy="31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53945" y="5570855"/>
            <a:ext cx="115760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0680" y="1443045"/>
            <a:ext cx="1428211" cy="33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60" y="2061845"/>
            <a:ext cx="167259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2833506"/>
            <a:ext cx="1114005" cy="33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475"/>
            <a:ext cx="11340000" cy="1346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6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96250"/>
            <a:ext cx="5684282" cy="35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885" y="2625725"/>
            <a:ext cx="1025842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83334"/>
            <a:ext cx="2665994" cy="305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912575"/>
            <a:ext cx="1504382" cy="2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522748"/>
            <a:ext cx="6636423" cy="3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132921"/>
            <a:ext cx="5855667" cy="35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31" y="5493952"/>
            <a:ext cx="1704332" cy="37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41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5012690"/>
            <a:ext cx="5773420" cy="42037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21365" cy="55860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035" y="1953260"/>
            <a:ext cx="29044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493010"/>
            <a:ext cx="837819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36265"/>
            <a:ext cx="395160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87270" y="3729990"/>
            <a:ext cx="658495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4368800"/>
            <a:ext cx="803592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046980"/>
            <a:ext cx="693674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538470"/>
            <a:ext cx="347535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98445" y="6224270"/>
            <a:ext cx="537718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2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68170"/>
            <a:ext cx="10941685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07784"/>
            <a:ext cx="6055617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837254"/>
            <a:ext cx="5846146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466724"/>
            <a:ext cx="3722871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143882"/>
            <a:ext cx="3113501" cy="69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5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713151"/>
            <a:ext cx="361813" cy="30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139013"/>
            <a:ext cx="285643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4508" y="3473407"/>
            <a:ext cx="361813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8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708630"/>
            <a:ext cx="11340000" cy="394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2279" y="4271424"/>
            <a:ext cx="314206" cy="3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825363"/>
            <a:ext cx="352292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809254"/>
            <a:ext cx="304685" cy="32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3155" y="2169160"/>
            <a:ext cx="4221480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3934710"/>
            <a:ext cx="609370" cy="32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2025-01-08T12:34:46Z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