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1" r:id="rId8"/>
    <p:sldId id="330" r:id="rId9"/>
    <p:sldId id="329" r:id="rId10"/>
    <p:sldId id="328" r:id="rId11"/>
    <p:sldId id="327" r:id="rId12"/>
    <p:sldId id="333" r:id="rId13"/>
    <p:sldId id="332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885" y="2132965"/>
            <a:ext cx="819023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8253095" cy="948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5060"/>
            <a:ext cx="11340000" cy="4715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3778" y="4809654"/>
            <a:ext cx="323727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1224280"/>
            <a:ext cx="11076260" cy="322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360045" y="1224280"/>
            <a:ext cx="9912395" cy="53892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9410" y="2290445"/>
            <a:ext cx="79889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76270"/>
            <a:ext cx="414337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96055"/>
            <a:ext cx="5359400" cy="10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457825"/>
            <a:ext cx="326136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6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691120" cy="1028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47437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395314"/>
            <a:ext cx="342770" cy="39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229" y="4366433"/>
            <a:ext cx="323727" cy="39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0865" y="5229860"/>
            <a:ext cx="2641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5" y="5080635"/>
            <a:ext cx="162623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6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67625" y="1323340"/>
            <a:ext cx="97599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989" y="2348547"/>
            <a:ext cx="304685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7140" y="2193925"/>
            <a:ext cx="7727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3115945"/>
            <a:ext cx="214820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00856" y="4235499"/>
            <a:ext cx="352292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69280" y="5102860"/>
            <a:ext cx="2609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76535" y="5050790"/>
            <a:ext cx="5334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8841" y="6046210"/>
            <a:ext cx="1304433" cy="5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  <p:bldP spid="11" grpId="0" animBg="1"/>
      <p:bldP spid="12" grpId="0" bldLvl="0" animBg="1"/>
      <p:bldP spid="13" grpId="0" bldLvl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7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2925" y="5142865"/>
            <a:ext cx="655828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89"/>
          <a:stretch>
            <a:fillRect/>
          </a:stretch>
        </p:blipFill>
        <p:spPr>
          <a:xfrm>
            <a:off x="335280" y="2276475"/>
            <a:ext cx="11339830" cy="3230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5661660"/>
            <a:ext cx="7180580" cy="10166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91" b="72576"/>
          <a:stretch>
            <a:fillRect/>
          </a:stretch>
        </p:blipFill>
        <p:spPr>
          <a:xfrm>
            <a:off x="426085" y="1268730"/>
            <a:ext cx="4354195" cy="91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14562"/>
            <a:ext cx="371335" cy="4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6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405" y="2229140"/>
            <a:ext cx="323727" cy="40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9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155" y="2938145"/>
            <a:ext cx="10972165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0120" y="4459605"/>
            <a:ext cx="599948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9170" y="5708015"/>
            <a:ext cx="352933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2025-01-09T03:30:04Z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