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2990850"/>
            <a:ext cx="6153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2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24134"/>
            <a:ext cx="3322972" cy="49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67626"/>
            <a:ext cx="2542216" cy="4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/>
          <a:stretch>
            <a:fillRect/>
          </a:stretch>
        </p:blipFill>
        <p:spPr>
          <a:xfrm>
            <a:off x="551180" y="3501390"/>
            <a:ext cx="3244850" cy="25679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63"/>
          <a:stretch>
            <a:fillRect/>
          </a:stretch>
        </p:blipFill>
        <p:spPr>
          <a:xfrm>
            <a:off x="4339590" y="3357245"/>
            <a:ext cx="7242810" cy="2910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3717290"/>
            <a:ext cx="3683000" cy="2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5775" y="3446145"/>
            <a:ext cx="7512050" cy="300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959860"/>
            <a:ext cx="89471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4893945"/>
            <a:ext cx="68345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595" y="5837555"/>
            <a:ext cx="63601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5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61895"/>
            <a:ext cx="62655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404686"/>
            <a:ext cx="7017278" cy="4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2470" y="4288155"/>
            <a:ext cx="9864090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1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70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2585" y="2947670"/>
            <a:ext cx="7256145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9240" y="4262120"/>
            <a:ext cx="47466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297805"/>
            <a:ext cx="27025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6125845"/>
            <a:ext cx="889381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0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5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229225"/>
            <a:ext cx="2938145" cy="14439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9989185" cy="56515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51180" y="4509135"/>
            <a:ext cx="745617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5501640"/>
            <a:ext cx="68211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6165215"/>
            <a:ext cx="80994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4970" y="1275715"/>
            <a:ext cx="4364990" cy="214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88"/>
          <a:stretch>
            <a:fillRect/>
          </a:stretch>
        </p:blipFill>
        <p:spPr>
          <a:xfrm>
            <a:off x="3359785" y="4293235"/>
            <a:ext cx="5544820" cy="23736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88"/>
          <a:stretch>
            <a:fillRect/>
          </a:stretch>
        </p:blipFill>
        <p:spPr>
          <a:xfrm>
            <a:off x="3359785" y="4293235"/>
            <a:ext cx="5544820" cy="23736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