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3109595"/>
            <a:ext cx="114966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292600"/>
            <a:ext cx="327596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364990"/>
            <a:ext cx="327596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4355" y="2378075"/>
            <a:ext cx="13735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115435"/>
            <a:ext cx="3502660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4295775" y="3774440"/>
            <a:ext cx="3852545" cy="2922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474980" y="1268730"/>
            <a:ext cx="7032035" cy="26777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36880" y="1525905"/>
            <a:ext cx="71850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6880" y="2449830"/>
            <a:ext cx="656145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6880" y="3355340"/>
            <a:ext cx="65328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3912235"/>
            <a:ext cx="3895090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8690" y="1593215"/>
            <a:ext cx="5283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2" r="25276"/>
          <a:stretch>
            <a:fillRect/>
          </a:stretch>
        </p:blipFill>
        <p:spPr>
          <a:xfrm>
            <a:off x="2928620" y="2420620"/>
            <a:ext cx="2592070" cy="23850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3" r="26757"/>
          <a:stretch>
            <a:fillRect/>
          </a:stretch>
        </p:blipFill>
        <p:spPr>
          <a:xfrm>
            <a:off x="9265285" y="2204720"/>
            <a:ext cx="2303780" cy="28187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71"/>
          <a:stretch>
            <a:fillRect/>
          </a:stretch>
        </p:blipFill>
        <p:spPr>
          <a:xfrm>
            <a:off x="391160" y="2475865"/>
            <a:ext cx="1744980" cy="23850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72"/>
          <a:stretch>
            <a:fillRect/>
          </a:stretch>
        </p:blipFill>
        <p:spPr>
          <a:xfrm>
            <a:off x="6456680" y="2276475"/>
            <a:ext cx="2105025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87876"/>
            <a:ext cx="380856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764520" cy="3932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5013325"/>
            <a:ext cx="2554605" cy="1652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5754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2208" y="2328505"/>
            <a:ext cx="437984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15" b="6545"/>
          <a:stretch>
            <a:fillRect/>
          </a:stretch>
        </p:blipFill>
        <p:spPr>
          <a:xfrm>
            <a:off x="4871720" y="4293235"/>
            <a:ext cx="22320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482258"/>
            <a:ext cx="38085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48810"/>
            <a:ext cx="11340000" cy="8701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15" b="6545"/>
          <a:stretch>
            <a:fillRect/>
          </a:stretch>
        </p:blipFill>
        <p:spPr>
          <a:xfrm>
            <a:off x="9343390" y="3573145"/>
            <a:ext cx="2403475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3352636"/>
            <a:ext cx="34277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14273" r="17035" b="7145"/>
          <a:stretch>
            <a:fillRect/>
          </a:stretch>
        </p:blipFill>
        <p:spPr>
          <a:xfrm>
            <a:off x="4657725" y="4004945"/>
            <a:ext cx="274447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