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105" y="2637155"/>
            <a:ext cx="10003155" cy="1668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08285" cy="421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9890" y="4725670"/>
            <a:ext cx="7359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3759" r="22746" b="5958"/>
          <a:stretch>
            <a:fillRect/>
          </a:stretch>
        </p:blipFill>
        <p:spPr>
          <a:xfrm>
            <a:off x="9696450" y="4437380"/>
            <a:ext cx="1887855" cy="228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59493"/>
            <a:ext cx="380856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797145"/>
            <a:ext cx="11340000" cy="190871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5" r="61862"/>
          <a:stretch>
            <a:fillRect/>
          </a:stretch>
        </p:blipFill>
        <p:spPr>
          <a:xfrm>
            <a:off x="7607935" y="3789045"/>
            <a:ext cx="2363470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5" r="61862" b="6486"/>
          <a:stretch>
            <a:fillRect/>
          </a:stretch>
        </p:blipFill>
        <p:spPr>
          <a:xfrm>
            <a:off x="6456045" y="4364990"/>
            <a:ext cx="2708910" cy="21723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737850" cy="3503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1265" y="3916045"/>
            <a:ext cx="12249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2484" r="15131" b="7439"/>
          <a:stretch>
            <a:fillRect/>
          </a:stretch>
        </p:blipFill>
        <p:spPr>
          <a:xfrm>
            <a:off x="5015865" y="4509135"/>
            <a:ext cx="2179320" cy="221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112757"/>
            <a:ext cx="437984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7"/>
          <a:stretch>
            <a:fillRect/>
          </a:stretch>
        </p:blipFill>
        <p:spPr>
          <a:xfrm>
            <a:off x="911225" y="3717290"/>
            <a:ext cx="10046335" cy="300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4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5347079"/>
            <a:ext cx="342770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786499"/>
            <a:ext cx="371334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1"/>
          <a:stretch>
            <a:fillRect/>
          </a:stretch>
        </p:blipFill>
        <p:spPr>
          <a:xfrm>
            <a:off x="1127125" y="4149090"/>
            <a:ext cx="900112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3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178338"/>
            <a:ext cx="437984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16578"/>
            <a:ext cx="371334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808863"/>
            <a:ext cx="371334" cy="41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353832"/>
            <a:ext cx="371335" cy="41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5" r="62305" b="5981"/>
          <a:stretch>
            <a:fillRect/>
          </a:stretch>
        </p:blipFill>
        <p:spPr>
          <a:xfrm>
            <a:off x="4943475" y="3861435"/>
            <a:ext cx="2332990" cy="2434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6021425"/>
            <a:ext cx="11340000" cy="757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3759" r="22746" b="5958"/>
          <a:stretch>
            <a:fillRect/>
          </a:stretch>
        </p:blipFill>
        <p:spPr>
          <a:xfrm>
            <a:off x="5375910" y="1412875"/>
            <a:ext cx="3744595" cy="45361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