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7765" y="2348865"/>
            <a:ext cx="728726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789045"/>
            <a:ext cx="660590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865099"/>
            <a:ext cx="43798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160" y="3281680"/>
            <a:ext cx="15233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211955"/>
            <a:ext cx="41732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48410" y="4130675"/>
            <a:ext cx="47771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456545" cy="4037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 b="36325"/>
          <a:stretch>
            <a:fillRect/>
          </a:stretch>
        </p:blipFill>
        <p:spPr>
          <a:xfrm>
            <a:off x="407035" y="5085080"/>
            <a:ext cx="7320325" cy="1701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35" y="5332730"/>
            <a:ext cx="64966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35" y="6117590"/>
            <a:ext cx="714819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1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016992"/>
            <a:ext cx="437984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28795"/>
            <a:ext cx="371334" cy="4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151890"/>
            <a:ext cx="10991215" cy="4635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5"/>
          <a:stretch>
            <a:fillRect/>
          </a:stretch>
        </p:blipFill>
        <p:spPr>
          <a:xfrm>
            <a:off x="1055370" y="5787390"/>
            <a:ext cx="10991215" cy="9512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0"/>
          <a:stretch>
            <a:fillRect/>
          </a:stretch>
        </p:blipFill>
        <p:spPr>
          <a:xfrm>
            <a:off x="695325" y="1196340"/>
            <a:ext cx="10239375" cy="338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2740" y="2131695"/>
            <a:ext cx="65341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3"/>
          <a:stretch>
            <a:fillRect/>
          </a:stretch>
        </p:blipFill>
        <p:spPr>
          <a:xfrm>
            <a:off x="695325" y="4291965"/>
            <a:ext cx="10239375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745" y="2334895"/>
            <a:ext cx="29540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692" y="3402102"/>
            <a:ext cx="799798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969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149445"/>
            <a:ext cx="11340000" cy="26946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2255" y="5915025"/>
            <a:ext cx="532257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0560" y="4045585"/>
            <a:ext cx="369824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