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42" r:id="rId5"/>
    <p:sldId id="341" r:id="rId6"/>
    <p:sldId id="339" r:id="rId7"/>
    <p:sldId id="337" r:id="rId8"/>
    <p:sldId id="335" r:id="rId9"/>
    <p:sldId id="333" r:id="rId10"/>
    <p:sldId id="332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3068955"/>
            <a:ext cx="10704195" cy="644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95095"/>
            <a:ext cx="11340000" cy="35423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/>
          <a:stretch>
            <a:fillRect/>
          </a:stretch>
        </p:blipFill>
        <p:spPr>
          <a:xfrm>
            <a:off x="5038090" y="4581525"/>
            <a:ext cx="1983740" cy="22205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7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/>
          <a:stretch>
            <a:fillRect/>
          </a:stretch>
        </p:blipFill>
        <p:spPr>
          <a:xfrm>
            <a:off x="5231765" y="4653280"/>
            <a:ext cx="1983740" cy="22205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0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4869180"/>
            <a:ext cx="5515610" cy="17519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6188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1945" y="2889885"/>
            <a:ext cx="819912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3892204"/>
            <a:ext cx="3694307" cy="39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0680" y="4664075"/>
            <a:ext cx="999871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3" grpId="0" animBg="1"/>
      <p:bldP spid="2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017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475" y="2421255"/>
            <a:ext cx="8654415" cy="2870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2564765"/>
            <a:ext cx="818705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3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3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1462038"/>
            <a:ext cx="371335" cy="40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" y="1153795"/>
            <a:ext cx="10316210" cy="3681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4690" y="4195445"/>
            <a:ext cx="73787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4835525"/>
            <a:ext cx="9152255" cy="201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6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6700" y="2236141"/>
            <a:ext cx="561763" cy="3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1055" y="2894965"/>
            <a:ext cx="217106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84"/>
          <a:stretch>
            <a:fillRect/>
          </a:stretch>
        </p:blipFill>
        <p:spPr>
          <a:xfrm>
            <a:off x="1271270" y="4437380"/>
            <a:ext cx="9649460" cy="2145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41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3587670"/>
            <a:ext cx="380856" cy="400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4221480"/>
            <a:ext cx="9699625" cy="2612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794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34135" y="4530725"/>
            <a:ext cx="289179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70"/>
          <a:stretch>
            <a:fillRect/>
          </a:stretch>
        </p:blipFill>
        <p:spPr>
          <a:xfrm>
            <a:off x="5447665" y="4725035"/>
            <a:ext cx="5969635" cy="1713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6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248"/>
          <a:stretch>
            <a:fillRect/>
          </a:stretch>
        </p:blipFill>
        <p:spPr>
          <a:xfrm>
            <a:off x="3503930" y="4653280"/>
            <a:ext cx="5039995" cy="20770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3309261"/>
            <a:ext cx="761712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248"/>
          <a:stretch>
            <a:fillRect/>
          </a:stretch>
        </p:blipFill>
        <p:spPr>
          <a:xfrm>
            <a:off x="3338830" y="3933190"/>
            <a:ext cx="5514340" cy="2272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2025-01-09T07:47:54Z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