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141345"/>
            <a:ext cx="10284460" cy="564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4407718"/>
            <a:ext cx="837884" cy="4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t="5697" r="19358" b="4993"/>
          <a:stretch>
            <a:fillRect/>
          </a:stretch>
        </p:blipFill>
        <p:spPr>
          <a:xfrm>
            <a:off x="7752080" y="4077335"/>
            <a:ext cx="2054225" cy="254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8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6" b="5145"/>
          <a:stretch>
            <a:fillRect/>
          </a:stretch>
        </p:blipFill>
        <p:spPr>
          <a:xfrm>
            <a:off x="8543925" y="4076700"/>
            <a:ext cx="2148205" cy="2620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7890" r="31006" b="2622"/>
          <a:stretch>
            <a:fillRect/>
          </a:stretch>
        </p:blipFill>
        <p:spPr>
          <a:xfrm>
            <a:off x="4871720" y="4293235"/>
            <a:ext cx="2646680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82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680" y="2738755"/>
            <a:ext cx="770191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8310" y="3842385"/>
            <a:ext cx="899541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473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21945" y="4926965"/>
            <a:ext cx="1053528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2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5692" y="4567361"/>
            <a:ext cx="1685289" cy="15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4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0201" y="1586587"/>
            <a:ext cx="1685289" cy="153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455" y="3672840"/>
            <a:ext cx="1990090" cy="163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675" y="2623820"/>
            <a:ext cx="133350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03280" cy="2867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861435"/>
            <a:ext cx="11003280" cy="28962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4038600"/>
            <a:ext cx="4032250" cy="269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0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7" r="73687"/>
          <a:stretch>
            <a:fillRect/>
          </a:stretch>
        </p:blipFill>
        <p:spPr>
          <a:xfrm>
            <a:off x="5015865" y="4004945"/>
            <a:ext cx="2328545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29245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7" r="73687"/>
          <a:stretch>
            <a:fillRect/>
          </a:stretch>
        </p:blipFill>
        <p:spPr>
          <a:xfrm>
            <a:off x="5015865" y="4004945"/>
            <a:ext cx="2328545" cy="2646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45" y="863955"/>
            <a:ext cx="11340000" cy="417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9645" y="3408045"/>
            <a:ext cx="57785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8" r="47463"/>
          <a:stretch>
            <a:fillRect/>
          </a:stretch>
        </p:blipFill>
        <p:spPr>
          <a:xfrm>
            <a:off x="9839960" y="4004945"/>
            <a:ext cx="1991360" cy="275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