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3061970"/>
            <a:ext cx="93249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2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35755" y="2487930"/>
            <a:ext cx="4521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610" y="3790315"/>
            <a:ext cx="9114155" cy="215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61260"/>
            <a:ext cx="1109281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377055"/>
            <a:ext cx="975233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8970" cy="569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6800" y="4322445"/>
            <a:ext cx="68008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9410" y="3296285"/>
            <a:ext cx="432308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64855" cy="1097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132965"/>
            <a:ext cx="11014710" cy="460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3540512"/>
            <a:ext cx="3427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077335"/>
            <a:ext cx="2229485" cy="256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52525"/>
            <a:ext cx="10491470" cy="3427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3285" y="2999105"/>
            <a:ext cx="7264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46"/>
          <a:stretch>
            <a:fillRect/>
          </a:stretch>
        </p:blipFill>
        <p:spPr>
          <a:xfrm>
            <a:off x="5159375" y="4437380"/>
            <a:ext cx="1856105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60" y="110843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8064" y="3300051"/>
            <a:ext cx="790277" cy="4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6" t="5306" r="25921" b="5279"/>
          <a:stretch>
            <a:fillRect/>
          </a:stretch>
        </p:blipFill>
        <p:spPr>
          <a:xfrm>
            <a:off x="4799965" y="3933190"/>
            <a:ext cx="242824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329305"/>
            <a:ext cx="8769350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1885" y="5172075"/>
            <a:ext cx="906780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8536305" cy="1162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0"/>
          <a:stretch>
            <a:fillRect/>
          </a:stretch>
        </p:blipFill>
        <p:spPr>
          <a:xfrm>
            <a:off x="503555" y="2204720"/>
            <a:ext cx="10832465" cy="4601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1900" y="3406140"/>
            <a:ext cx="5213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9500"/>
            <a:ext cx="62979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55010"/>
            <a:ext cx="66649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51630"/>
            <a:ext cx="46831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05" y="3356965"/>
            <a:ext cx="11340000" cy="8420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4293235"/>
            <a:ext cx="2405380" cy="21786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61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8120" y="2297430"/>
            <a:ext cx="7072630" cy="165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0990" y="4237355"/>
            <a:ext cx="7270115" cy="20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82215"/>
            <a:ext cx="77476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359138"/>
            <a:ext cx="2456523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264666"/>
            <a:ext cx="3208715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79725"/>
            <a:ext cx="2513652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653280"/>
            <a:ext cx="1920240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01420"/>
            <a:ext cx="10434955" cy="565658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79425" y="2925445"/>
            <a:ext cx="6572250" cy="231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27990" y="5455285"/>
            <a:ext cx="68941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37515" y="6222365"/>
            <a:ext cx="395097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268730"/>
            <a:ext cx="282321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7" grpId="0" bldLvl="0" animBg="1"/>
      <p:bldP spid="5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4345" y="2421255"/>
            <a:ext cx="10775315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1945" y="4310380"/>
            <a:ext cx="10435590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5999480"/>
            <a:ext cx="923163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8" grpId="0" bldLvl="0" animBg="1"/>
      <p:bldP spid="4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080490"/>
            <a:ext cx="98449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245" y="2123322"/>
            <a:ext cx="330645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750"/>
            <a:ext cx="437984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5521357"/>
            <a:ext cx="323727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676018"/>
            <a:ext cx="380856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9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2576541"/>
            <a:ext cx="561763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8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0" y="3428720"/>
            <a:ext cx="11340000" cy="1835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7" y="3619942"/>
            <a:ext cx="437984" cy="40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080135"/>
            <a:ext cx="9733915" cy="1749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708910"/>
            <a:ext cx="9734550" cy="414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930" y="2829560"/>
            <a:ext cx="5441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