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68955"/>
            <a:ext cx="11253470" cy="554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3795"/>
            <a:ext cx="7919720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0190" y="4302125"/>
            <a:ext cx="520382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3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568740"/>
            <a:ext cx="1980453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94710"/>
            <a:ext cx="798830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340735"/>
            <a:ext cx="10813415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0675" y="5203825"/>
            <a:ext cx="11173460" cy="15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06070" y="3890645"/>
            <a:ext cx="10984865" cy="232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70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919095"/>
            <a:ext cx="1066800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556875" cy="5511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7895" y="4056380"/>
            <a:ext cx="5362575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9495" y="5761990"/>
            <a:ext cx="272923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470" y="4111625"/>
            <a:ext cx="4531360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95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5990"/>
            <a:ext cx="59137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9410" y="3044190"/>
            <a:ext cx="2513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3685" y="4013835"/>
            <a:ext cx="56883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869815"/>
            <a:ext cx="990028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3685" y="5932805"/>
            <a:ext cx="55854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2" grpId="0" bldLvl="0" animBg="1"/>
      <p:bldP spid="25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84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7185" y="3237230"/>
            <a:ext cx="10790555" cy="264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6"/>
          <a:stretch>
            <a:fillRect/>
          </a:stretch>
        </p:blipFill>
        <p:spPr>
          <a:xfrm>
            <a:off x="551180" y="1224280"/>
            <a:ext cx="9175115" cy="54451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28365"/>
            <a:ext cx="79502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364990"/>
            <a:ext cx="45675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