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3000375"/>
            <a:ext cx="76104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3"/>
          <a:stretch>
            <a:fillRect/>
          </a:stretch>
        </p:blipFill>
        <p:spPr>
          <a:xfrm>
            <a:off x="360045" y="1224280"/>
            <a:ext cx="11339830" cy="357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4700" y="4133215"/>
            <a:ext cx="5880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27" r="14346"/>
          <a:stretch>
            <a:fillRect/>
          </a:stretch>
        </p:blipFill>
        <p:spPr>
          <a:xfrm>
            <a:off x="407035" y="5937530"/>
            <a:ext cx="9713005" cy="920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89680"/>
            <a:ext cx="3209925" cy="203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4721671"/>
            <a:ext cx="933098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3674155"/>
            <a:ext cx="961662" cy="5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4721671"/>
            <a:ext cx="590327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0658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532" y="6186824"/>
            <a:ext cx="1154489" cy="3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13240" cy="5548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3738880"/>
            <a:ext cx="50279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5380" y="4578350"/>
            <a:ext cx="39084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5443855"/>
            <a:ext cx="45986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7290" y="6288405"/>
            <a:ext cx="53130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09225" cy="5561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2677795"/>
            <a:ext cx="68192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215" y="3620135"/>
            <a:ext cx="58216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4530090"/>
            <a:ext cx="56337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215" y="5373370"/>
            <a:ext cx="51885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6165215"/>
            <a:ext cx="50012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0735" cy="4961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5085080"/>
            <a:ext cx="1184275" cy="15595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7710" cy="56159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95365" y="2433955"/>
            <a:ext cx="113728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84855"/>
            <a:ext cx="6591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221480"/>
            <a:ext cx="6591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5229225"/>
            <a:ext cx="10633710" cy="159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1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15699"/>
            <a:ext cx="390377" cy="4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4710"/>
            <a:ext cx="11340000" cy="174277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9240" y="3501390"/>
            <a:ext cx="1097534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5373370"/>
            <a:ext cx="83070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6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02840"/>
            <a:ext cx="49904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30575"/>
            <a:ext cx="10784205" cy="17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32440" cy="5735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1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2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77160" y="2280920"/>
            <a:ext cx="23958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575" y="3090545"/>
            <a:ext cx="868489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980" y="3729990"/>
            <a:ext cx="306197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15" y="4585335"/>
            <a:ext cx="10307320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47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920365"/>
            <a:ext cx="10617835" cy="207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3573145"/>
            <a:ext cx="10942955" cy="2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68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680" y="2094230"/>
            <a:ext cx="10770870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38052"/>
            <a:ext cx="457027" cy="40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661048"/>
            <a:ext cx="390377" cy="42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93935" cy="56813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6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462255"/>
            <a:ext cx="457027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95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437100"/>
            <a:ext cx="11340000" cy="2017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824" y="4685680"/>
            <a:ext cx="390377" cy="43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50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