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345" y="3019425"/>
            <a:ext cx="76866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9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0520" y="3768725"/>
            <a:ext cx="28638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4226349"/>
            <a:ext cx="323727" cy="4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738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6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2997" y="2120127"/>
            <a:ext cx="333249" cy="4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4408" y="3836849"/>
            <a:ext cx="590327" cy="41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643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68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77440"/>
            <a:ext cx="272986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78200"/>
            <a:ext cx="827786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465320"/>
            <a:ext cx="6753860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38860"/>
            <a:ext cx="11249025" cy="5772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86125"/>
            <a:ext cx="741870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2255" y="4239260"/>
            <a:ext cx="995870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253990"/>
            <a:ext cx="7232015" cy="157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3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510915"/>
            <a:ext cx="7307580" cy="15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5502275"/>
            <a:ext cx="704151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52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643505"/>
            <a:ext cx="6518275" cy="14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7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35527"/>
            <a:ext cx="457027" cy="41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595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9330" y="4370070"/>
            <a:ext cx="5909310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2860" y="6296660"/>
            <a:ext cx="914400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268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42240" y="3663950"/>
            <a:ext cx="558800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2580" y="4714240"/>
            <a:ext cx="377952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805644"/>
            <a:ext cx="2551738" cy="4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02620" cy="548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5299710"/>
            <a:ext cx="9055100" cy="141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94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3642995"/>
            <a:ext cx="8030210" cy="1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5538406"/>
            <a:ext cx="6988715" cy="4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236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21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173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87380" cy="556387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630805"/>
            <a:ext cx="5046345" cy="139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149187"/>
            <a:ext cx="2942115" cy="119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680" y="5521325"/>
            <a:ext cx="10146665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9400" y="2107565"/>
            <a:ext cx="10850880" cy="137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1380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1024" y="1829198"/>
            <a:ext cx="364722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7203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9322" y="2921147"/>
            <a:ext cx="342781" cy="35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347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8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509855"/>
            <a:ext cx="361813" cy="4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4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560855"/>
            <a:ext cx="390377" cy="42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0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367669"/>
            <a:ext cx="390377" cy="4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85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2025-01-08T14:36:29Z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