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6" r:id="rId19"/>
    <p:sldId id="335" r:id="rId20"/>
    <p:sldId id="334" r:id="rId21"/>
    <p:sldId id="333" r:id="rId22"/>
    <p:sldId id="330" r:id="rId23"/>
    <p:sldId id="329" r:id="rId24"/>
    <p:sldId id="328" r:id="rId25"/>
    <p:sldId id="327" r:id="rId26"/>
    <p:sldId id="332" r:id="rId27"/>
    <p:sldId id="331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370" y="3033395"/>
            <a:ext cx="80486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3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455890"/>
            <a:ext cx="380856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3317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500456"/>
            <a:ext cx="380856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66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816166"/>
            <a:ext cx="371335" cy="40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0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6860" y="3783330"/>
            <a:ext cx="44450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9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7575" y="3062605"/>
            <a:ext cx="44767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1610"/>
            <a:ext cx="11340000" cy="17852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068675"/>
            <a:ext cx="11340000" cy="3677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2769" y="4107021"/>
            <a:ext cx="2570779" cy="48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08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2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72665"/>
            <a:ext cx="532193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21660"/>
            <a:ext cx="69843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942080"/>
            <a:ext cx="8262620" cy="223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0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072890"/>
            <a:ext cx="565912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902835"/>
            <a:ext cx="461327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224280"/>
            <a:ext cx="7148195" cy="920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061210"/>
            <a:ext cx="10281285" cy="48412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77070" y="3110865"/>
            <a:ext cx="60642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99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42820"/>
            <a:ext cx="9169400" cy="21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6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340"/>
            <a:ext cx="9878695" cy="57461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059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62310" cy="57003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2580" y="2880360"/>
            <a:ext cx="4282440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9720" y="4199255"/>
            <a:ext cx="9504680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2580" y="5509895"/>
            <a:ext cx="10234295" cy="127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 t="35172"/>
          <a:stretch>
            <a:fillRect/>
          </a:stretch>
        </p:blipFill>
        <p:spPr>
          <a:xfrm>
            <a:off x="551225" y="2349145"/>
            <a:ext cx="11148650" cy="30026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485"/>
            <a:ext cx="10683240" cy="95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623570" y="1341120"/>
            <a:ext cx="10659745" cy="534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360045" y="1224280"/>
            <a:ext cx="10920775" cy="5333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6146" y="3966772"/>
            <a:ext cx="428463" cy="39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360045" y="1224280"/>
            <a:ext cx="10848385" cy="28632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34710" y="3371301"/>
            <a:ext cx="1161612" cy="48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5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4293235"/>
            <a:ext cx="4162425" cy="10991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5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24235"/>
            <a:ext cx="380856" cy="390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31290"/>
            <a:ext cx="11340000" cy="2509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049117"/>
            <a:ext cx="371334" cy="41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1"/>
          <a:stretch>
            <a:fillRect/>
          </a:stretch>
        </p:blipFill>
        <p:spPr>
          <a:xfrm>
            <a:off x="911225" y="3552190"/>
            <a:ext cx="8573135" cy="3189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9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3753885"/>
            <a:ext cx="2028060" cy="48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5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0251" y="3061740"/>
            <a:ext cx="323727" cy="39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4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912235"/>
            <a:ext cx="621728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495" y="4702810"/>
            <a:ext cx="505777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9170" y="5502910"/>
            <a:ext cx="677354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8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766820"/>
            <a:ext cx="571373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604385"/>
            <a:ext cx="465836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454650"/>
            <a:ext cx="630237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2025-01-09T06:22:15Z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