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8" r:id="rId5"/>
    <p:sldId id="346" r:id="rId6"/>
    <p:sldId id="344" r:id="rId7"/>
    <p:sldId id="343" r:id="rId8"/>
    <p:sldId id="342" r:id="rId9"/>
    <p:sldId id="341" r:id="rId10"/>
    <p:sldId id="340" r:id="rId11"/>
    <p:sldId id="339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140710"/>
            <a:ext cx="1140587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65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9"/>
          <a:stretch>
            <a:fillRect/>
          </a:stretch>
        </p:blipFill>
        <p:spPr>
          <a:xfrm>
            <a:off x="983615" y="3933190"/>
            <a:ext cx="10716260" cy="2863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2924810"/>
            <a:ext cx="2716530" cy="19329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6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5214" y="2433345"/>
            <a:ext cx="4475062" cy="36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165" y="3300095"/>
            <a:ext cx="6400165" cy="140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9410" y="4874895"/>
            <a:ext cx="374269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4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48865"/>
            <a:ext cx="4330700" cy="12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50335"/>
            <a:ext cx="46634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744720"/>
            <a:ext cx="733298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685901"/>
            <a:ext cx="2447002" cy="4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bldLvl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840"/>
            <a:ext cx="11340000" cy="1852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924810"/>
            <a:ext cx="3030855" cy="26276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19655"/>
            <a:ext cx="464439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310" y="3115310"/>
            <a:ext cx="37045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112189"/>
            <a:ext cx="2066146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00930"/>
            <a:ext cx="57842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856541"/>
            <a:ext cx="3199193" cy="36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6" grpId="0" animBg="1"/>
      <p:bldP spid="18" grpId="0" bldLvl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3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00735" y="4016375"/>
            <a:ext cx="496760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2010" y="5000625"/>
            <a:ext cx="41262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2645" y="5891530"/>
            <a:ext cx="39827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193925"/>
            <a:ext cx="544004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2995930"/>
            <a:ext cx="241808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959677"/>
            <a:ext cx="2247052" cy="4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74015" y="4808220"/>
            <a:ext cx="772731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73380" y="5675630"/>
            <a:ext cx="71278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19" grpId="0" animBg="1"/>
      <p:bldP spid="22" grpId="0" bldLvl="0" animBg="1"/>
      <p:bldP spid="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302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310" y="2203450"/>
            <a:ext cx="577278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310" y="3028315"/>
            <a:ext cx="457835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0830" y="3995420"/>
            <a:ext cx="23780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772025"/>
            <a:ext cx="282956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2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8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004945"/>
            <a:ext cx="3024505" cy="23755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358120" cy="55378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3215" y="1976755"/>
            <a:ext cx="40087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93925" y="2992120"/>
            <a:ext cx="4102100" cy="165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71700" y="5041900"/>
            <a:ext cx="418338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279650" y="6205855"/>
            <a:ext cx="18357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5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224280"/>
            <a:ext cx="11059160" cy="5556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9810" y="6042025"/>
            <a:ext cx="9772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9060" y="5997575"/>
            <a:ext cx="11995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79040"/>
            <a:ext cx="914336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357245"/>
            <a:ext cx="34124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680" y="4136390"/>
            <a:ext cx="74796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42570" y="5006975"/>
            <a:ext cx="11169015" cy="149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22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4149090"/>
            <a:ext cx="1842770" cy="22047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03255" cy="561530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032635"/>
            <a:ext cx="6416675" cy="14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677920"/>
            <a:ext cx="419925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534535"/>
            <a:ext cx="492569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454015"/>
            <a:ext cx="633730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19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183890"/>
            <a:ext cx="78092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172585"/>
            <a:ext cx="455549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96975"/>
            <a:ext cx="10873740" cy="4521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7845" y="5030470"/>
            <a:ext cx="14376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93"/>
          <a:stretch>
            <a:fillRect/>
          </a:stretch>
        </p:blipFill>
        <p:spPr>
          <a:xfrm>
            <a:off x="9123045" y="4941570"/>
            <a:ext cx="2838450" cy="152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3341829"/>
            <a:ext cx="1037833" cy="44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149090"/>
            <a:ext cx="784098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7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149090"/>
            <a:ext cx="2260600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64825" cy="56229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2580" y="2101215"/>
            <a:ext cx="643445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0675" y="2964815"/>
            <a:ext cx="54095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2580" y="3804920"/>
            <a:ext cx="83972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2580" y="4600575"/>
            <a:ext cx="832294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2580" y="5368290"/>
            <a:ext cx="895159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2580" y="6247765"/>
            <a:ext cx="66338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4" grpId="0" bldLvl="0" animBg="1"/>
      <p:bldP spid="27" grpId="0" bldLvl="0" animBg="1"/>
      <p:bldP spid="30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5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437380"/>
            <a:ext cx="3743325" cy="19538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951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344420"/>
            <a:ext cx="6499225" cy="135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9570" y="4010025"/>
            <a:ext cx="410400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912995"/>
            <a:ext cx="794639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6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7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434191"/>
            <a:ext cx="2037581" cy="37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10864"/>
            <a:ext cx="1961410" cy="362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2025-01-09T12:42:20Z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