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8" r:id="rId5"/>
    <p:sldId id="355" r:id="rId6"/>
    <p:sldId id="353" r:id="rId7"/>
    <p:sldId id="351" r:id="rId8"/>
    <p:sldId id="349" r:id="rId9"/>
    <p:sldId id="348" r:id="rId10"/>
    <p:sldId id="346" r:id="rId11"/>
    <p:sldId id="345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3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0" y="3019425"/>
            <a:ext cx="76581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9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39244" y="2495621"/>
            <a:ext cx="342770" cy="42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37" b="8071"/>
          <a:stretch>
            <a:fillRect/>
          </a:stretch>
        </p:blipFill>
        <p:spPr>
          <a:xfrm>
            <a:off x="4799965" y="3285490"/>
            <a:ext cx="2466975" cy="325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340"/>
            <a:ext cx="10471150" cy="4425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9125" y="4008755"/>
            <a:ext cx="79248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9" t="15800" r="34181" b="7056"/>
          <a:stretch>
            <a:fillRect/>
          </a:stretch>
        </p:blipFill>
        <p:spPr>
          <a:xfrm>
            <a:off x="8688070" y="4653280"/>
            <a:ext cx="1729740" cy="2032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3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6020" y="5347924"/>
            <a:ext cx="618891" cy="552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09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4221480"/>
            <a:ext cx="2717800" cy="24352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5052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60045" y="4337050"/>
            <a:ext cx="6346190" cy="152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3501390"/>
            <a:ext cx="3226435" cy="2891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360045" y="1224280"/>
            <a:ext cx="6600235" cy="487045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559560" y="3429000"/>
            <a:ext cx="542798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70840" y="4348480"/>
            <a:ext cx="440182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1052830"/>
            <a:ext cx="2842260" cy="254698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370840" y="5373370"/>
            <a:ext cx="524065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  <p:bldP spid="2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980440"/>
            <a:ext cx="10442575" cy="4611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4725035"/>
            <a:ext cx="3395345" cy="19100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83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4653280"/>
            <a:ext cx="3395345" cy="19100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92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252825"/>
            <a:ext cx="11340000" cy="17905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7035" y="3253105"/>
            <a:ext cx="10220960" cy="186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29"/>
          <a:stretch>
            <a:fillRect/>
          </a:stretch>
        </p:blipFill>
        <p:spPr>
          <a:xfrm>
            <a:off x="5591810" y="4149090"/>
            <a:ext cx="2057400" cy="2676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r="51225"/>
          <a:stretch>
            <a:fillRect/>
          </a:stretch>
        </p:blipFill>
        <p:spPr>
          <a:xfrm>
            <a:off x="5526405" y="4293235"/>
            <a:ext cx="2122805" cy="244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26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0" r="32271"/>
          <a:stretch>
            <a:fillRect/>
          </a:stretch>
        </p:blipFill>
        <p:spPr>
          <a:xfrm>
            <a:off x="4808220" y="3141345"/>
            <a:ext cx="2443480" cy="31769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50907"/>
          <a:stretch>
            <a:fillRect/>
          </a:stretch>
        </p:blipFill>
        <p:spPr>
          <a:xfrm>
            <a:off x="4655820" y="3315335"/>
            <a:ext cx="2519045" cy="2887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9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492375"/>
            <a:ext cx="399899" cy="4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4077335"/>
            <a:ext cx="8852535" cy="2623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43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4077335"/>
            <a:ext cx="7471410" cy="24333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7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4077335"/>
            <a:ext cx="7471410" cy="243332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7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4077335"/>
            <a:ext cx="7471410" cy="24333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12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380" y="3068955"/>
            <a:ext cx="10967085" cy="170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96"/>
          <a:stretch>
            <a:fillRect/>
          </a:stretch>
        </p:blipFill>
        <p:spPr>
          <a:xfrm>
            <a:off x="3071495" y="4077335"/>
            <a:ext cx="7200900" cy="25234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50110"/>
          <a:stretch>
            <a:fillRect/>
          </a:stretch>
        </p:blipFill>
        <p:spPr>
          <a:xfrm>
            <a:off x="6544945" y="4149090"/>
            <a:ext cx="3727450" cy="24333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 r="49890"/>
          <a:stretch>
            <a:fillRect/>
          </a:stretch>
        </p:blipFill>
        <p:spPr>
          <a:xfrm>
            <a:off x="2800985" y="4149090"/>
            <a:ext cx="3743960" cy="2433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4"/>
          <a:stretch>
            <a:fillRect/>
          </a:stretch>
        </p:blipFill>
        <p:spPr>
          <a:xfrm>
            <a:off x="407035" y="1341120"/>
            <a:ext cx="10600690" cy="4610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9915" y="4437380"/>
            <a:ext cx="235839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96975"/>
            <a:ext cx="10379710" cy="56273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3850" y="2034540"/>
            <a:ext cx="474916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1165" y="2809875"/>
            <a:ext cx="324548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3850" y="3487420"/>
            <a:ext cx="5780405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3850" y="4902200"/>
            <a:ext cx="578040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3850" y="5514975"/>
            <a:ext cx="332486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3850" y="6243320"/>
            <a:ext cx="564705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5045" y="1341120"/>
            <a:ext cx="3747135" cy="3027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23" grpId="0" bldLvl="0" animBg="1"/>
      <p:bldP spid="33" grpId="0" bldLvl="0" animBg="1"/>
      <p:bldP spid="36" grpId="0" bldLvl="0" animBg="1"/>
      <p:bldP spid="3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342245" cy="560705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3850" y="2019935"/>
            <a:ext cx="698817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2719070"/>
            <a:ext cx="413512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3850" y="3346450"/>
            <a:ext cx="417131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0045" y="4083685"/>
            <a:ext cx="908431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3850" y="4800600"/>
            <a:ext cx="545846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12420" y="5547995"/>
            <a:ext cx="2748280" cy="122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8970" y="1017270"/>
            <a:ext cx="3058795" cy="247015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1017270"/>
            <a:ext cx="3101340" cy="2505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9" grpId="0" bldLvl="0" animBg="1"/>
      <p:bldP spid="22" grpId="0" bldLvl="0" animBg="1"/>
      <p:bldP spid="27" grpId="0" bldLvl="0" animBg="1"/>
      <p:bldP spid="32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6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578890"/>
            <a:ext cx="457027" cy="40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35" r="26255"/>
          <a:stretch>
            <a:fillRect/>
          </a:stretch>
        </p:blipFill>
        <p:spPr>
          <a:xfrm>
            <a:off x="3664585" y="4105275"/>
            <a:ext cx="2060575" cy="25742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03"/>
          <a:stretch>
            <a:fillRect/>
          </a:stretch>
        </p:blipFill>
        <p:spPr>
          <a:xfrm>
            <a:off x="1055370" y="4149090"/>
            <a:ext cx="1931035" cy="25749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77" r="22404"/>
          <a:stretch>
            <a:fillRect/>
          </a:stretch>
        </p:blipFill>
        <p:spPr>
          <a:xfrm>
            <a:off x="8952865" y="4172585"/>
            <a:ext cx="2808560" cy="250698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111"/>
          <a:stretch>
            <a:fillRect/>
          </a:stretch>
        </p:blipFill>
        <p:spPr>
          <a:xfrm>
            <a:off x="6671945" y="4217035"/>
            <a:ext cx="1776775" cy="250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4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2921" y="3513153"/>
            <a:ext cx="390377" cy="42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4077335"/>
            <a:ext cx="9311640" cy="2715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0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595870"/>
            <a:ext cx="361813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5" r="75870" b="6816"/>
          <a:stretch>
            <a:fillRect/>
          </a:stretch>
        </p:blipFill>
        <p:spPr>
          <a:xfrm>
            <a:off x="5231765" y="4243705"/>
            <a:ext cx="1804035" cy="2469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1610"/>
            <a:ext cx="11340000" cy="8355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2" r="22751" b="5761"/>
          <a:stretch>
            <a:fillRect/>
          </a:stretch>
        </p:blipFill>
        <p:spPr>
          <a:xfrm>
            <a:off x="4999355" y="4797425"/>
            <a:ext cx="2193290" cy="20040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132685"/>
            <a:ext cx="11340000" cy="29603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2590" y="3412314"/>
            <a:ext cx="380856" cy="42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4558281"/>
            <a:ext cx="457027" cy="40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909320"/>
            <a:ext cx="8051800" cy="29876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4"/>
          <a:stretch>
            <a:fillRect/>
          </a:stretch>
        </p:blipFill>
        <p:spPr>
          <a:xfrm>
            <a:off x="1143635" y="3861435"/>
            <a:ext cx="7963535" cy="28803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9042" y="3397500"/>
            <a:ext cx="628413" cy="40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2025-01-08T15:51:41Z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