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0" r:id="rId25"/>
    <p:sldId id="329" r:id="rId26"/>
    <p:sldId id="328" r:id="rId27"/>
    <p:sldId id="327" r:id="rId28"/>
    <p:sldId id="332" r:id="rId29"/>
    <p:sldId id="331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3067050"/>
            <a:ext cx="102108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226" y="3016638"/>
            <a:ext cx="199949" cy="38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44175" cy="5637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3936365"/>
            <a:ext cx="734377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115" y="4701540"/>
            <a:ext cx="516763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3750" y="5517515"/>
            <a:ext cx="4819015" cy="134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8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9720" y="3046095"/>
            <a:ext cx="8440420" cy="150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915939"/>
            <a:ext cx="5779496" cy="50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31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41855"/>
            <a:ext cx="662051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88640"/>
            <a:ext cx="5743575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43630"/>
            <a:ext cx="380856" cy="3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413" y="3332704"/>
            <a:ext cx="1466297" cy="48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9135" y="3210560"/>
            <a:ext cx="49212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6787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5864" y="5530838"/>
            <a:ext cx="331748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5880" y="2313940"/>
            <a:ext cx="94678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7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4115316"/>
            <a:ext cx="6722115" cy="118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18232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43230" y="2891155"/>
            <a:ext cx="7148195" cy="22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386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08530"/>
            <a:ext cx="574992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37865"/>
            <a:ext cx="596900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050030"/>
            <a:ext cx="5681345" cy="146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1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24595" y="5396865"/>
            <a:ext cx="29718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551225" y="1224280"/>
            <a:ext cx="11148650" cy="2694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51"/>
          <a:stretch>
            <a:fillRect/>
          </a:stretch>
        </p:blipFill>
        <p:spPr>
          <a:xfrm>
            <a:off x="1559560" y="4581525"/>
            <a:ext cx="8759870" cy="95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360045" y="1224280"/>
            <a:ext cx="9984150" cy="52209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3167380"/>
            <a:ext cx="60991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29787"/>
            <a:ext cx="3475314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6550" y="4877435"/>
            <a:ext cx="296545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854206"/>
            <a:ext cx="4998740" cy="4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5" grpId="0" bldLvl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05292"/>
            <a:ext cx="380856" cy="40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6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3663695"/>
            <a:ext cx="1123526" cy="5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9980" y="4893310"/>
            <a:ext cx="301625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6046210"/>
            <a:ext cx="1133047" cy="5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127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386373"/>
            <a:ext cx="380856" cy="3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1958641"/>
            <a:ext cx="323727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87405" cy="3698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9030" y="4225925"/>
            <a:ext cx="7575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29102"/>
          <a:stretch>
            <a:fillRect/>
          </a:stretch>
        </p:blipFill>
        <p:spPr>
          <a:xfrm>
            <a:off x="3719195" y="4941570"/>
            <a:ext cx="2394585" cy="17894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3"/>
          <a:stretch>
            <a:fillRect/>
          </a:stretch>
        </p:blipFill>
        <p:spPr>
          <a:xfrm>
            <a:off x="911225" y="4942205"/>
            <a:ext cx="2261235" cy="17894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r="29735"/>
          <a:stretch>
            <a:fillRect/>
          </a:stretch>
        </p:blipFill>
        <p:spPr>
          <a:xfrm>
            <a:off x="9192260" y="4923155"/>
            <a:ext cx="2261870" cy="18415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3"/>
          <a:stretch>
            <a:fillRect/>
          </a:stretch>
        </p:blipFill>
        <p:spPr>
          <a:xfrm>
            <a:off x="6384290" y="4941570"/>
            <a:ext cx="2261870" cy="184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21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4148810"/>
            <a:ext cx="11340000" cy="1953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9081" y="4396586"/>
            <a:ext cx="352292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2025-01-09T04:58:36Z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