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070" y="2781300"/>
            <a:ext cx="8691245" cy="1450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851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59000"/>
            <a:ext cx="8583295" cy="172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5503858"/>
            <a:ext cx="199949" cy="38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32490" cy="5652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9610" y="6064250"/>
            <a:ext cx="61912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405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01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3274060"/>
            <a:ext cx="6151880" cy="147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038725"/>
            <a:ext cx="467614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05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25700"/>
            <a:ext cx="4189095" cy="145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024630"/>
            <a:ext cx="651129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32490" cy="55981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36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3302635"/>
            <a:ext cx="9256395" cy="14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137150"/>
            <a:ext cx="413702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0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654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08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078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934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52730" y="3695065"/>
            <a:ext cx="5894705" cy="144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673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55365"/>
            <a:ext cx="11340000" cy="252623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3369760"/>
            <a:ext cx="2494609" cy="123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076190"/>
            <a:ext cx="893826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2025-01-09T05:33:13Z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