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66" r:id="rId5"/>
    <p:sldId id="365" r:id="rId6"/>
    <p:sldId id="363" r:id="rId7"/>
    <p:sldId id="361" r:id="rId8"/>
    <p:sldId id="360" r:id="rId9"/>
    <p:sldId id="358" r:id="rId10"/>
    <p:sldId id="357" r:id="rId11"/>
    <p:sldId id="356" r:id="rId12"/>
    <p:sldId id="355" r:id="rId13"/>
    <p:sldId id="353" r:id="rId14"/>
    <p:sldId id="352" r:id="rId15"/>
    <p:sldId id="351" r:id="rId16"/>
    <p:sldId id="350" r:id="rId17"/>
    <p:sldId id="349" r:id="rId18"/>
    <p:sldId id="347" r:id="rId19"/>
    <p:sldId id="346" r:id="rId20"/>
    <p:sldId id="345" r:id="rId21"/>
    <p:sldId id="344" r:id="rId22"/>
    <p:sldId id="343" r:id="rId23"/>
    <p:sldId id="342" r:id="rId24"/>
    <p:sldId id="340" r:id="rId25"/>
    <p:sldId id="339" r:id="rId26"/>
    <p:sldId id="341" r:id="rId27"/>
    <p:sldId id="336" r:id="rId28"/>
    <p:sldId id="335" r:id="rId29"/>
    <p:sldId id="333" r:id="rId30"/>
    <p:sldId id="332" r:id="rId31"/>
    <p:sldId id="331" r:id="rId32"/>
    <p:sldId id="330" r:id="rId33"/>
    <p:sldId id="326" r:id="rId34"/>
    <p:sldId id="325" r:id="rId35"/>
    <p:sldId id="413" r:id="rId36"/>
    <p:sldId id="412" r:id="rId37"/>
    <p:sldId id="411" r:id="rId38"/>
    <p:sldId id="410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2995295"/>
            <a:ext cx="48387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1585950"/>
            <a:ext cx="437984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6926" y="1585950"/>
            <a:ext cx="457027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43" y="2614652"/>
            <a:ext cx="809319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2997" y="3662405"/>
            <a:ext cx="457027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3573145"/>
            <a:ext cx="2001520" cy="276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90" y="1295755"/>
            <a:ext cx="11340000" cy="21051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90" r="33324"/>
          <a:stretch>
            <a:fillRect/>
          </a:stretch>
        </p:blipFill>
        <p:spPr>
          <a:xfrm>
            <a:off x="695325" y="3285135"/>
            <a:ext cx="7560990" cy="304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3068955"/>
            <a:ext cx="2001520" cy="27628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8335" y="3429000"/>
            <a:ext cx="7694930" cy="30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82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2529444"/>
            <a:ext cx="437984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4364990"/>
            <a:ext cx="313753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364990"/>
            <a:ext cx="2814320" cy="22783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528810"/>
            <a:ext cx="352292" cy="39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1612" y="3532223"/>
            <a:ext cx="323727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7" r="67493" b="8658"/>
          <a:stretch>
            <a:fillRect/>
          </a:stretch>
        </p:blipFill>
        <p:spPr>
          <a:xfrm>
            <a:off x="4799965" y="4077335"/>
            <a:ext cx="2476500" cy="2556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2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3501493"/>
            <a:ext cx="609370" cy="38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 t="4024" r="17667" b="8406"/>
          <a:stretch>
            <a:fillRect/>
          </a:stretch>
        </p:blipFill>
        <p:spPr>
          <a:xfrm>
            <a:off x="5015865" y="4149090"/>
            <a:ext cx="2194560" cy="250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43125"/>
            <a:ext cx="11340000" cy="42777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196975"/>
            <a:ext cx="1986915" cy="19164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8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3717290"/>
            <a:ext cx="2397125" cy="23120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630160" cy="868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1946275"/>
            <a:ext cx="8329930" cy="491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02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99085" y="3424555"/>
            <a:ext cx="6668770" cy="15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461000"/>
            <a:ext cx="6146800" cy="117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51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10130"/>
            <a:ext cx="27679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262630"/>
            <a:ext cx="52533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4149090"/>
            <a:ext cx="2407285" cy="24072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4149090"/>
            <a:ext cx="2407285" cy="24072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25" y="1008380"/>
            <a:ext cx="9908540" cy="1863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853055"/>
            <a:ext cx="9908540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4653280"/>
            <a:ext cx="2046605" cy="20466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20"/>
          <a:stretch>
            <a:fillRect/>
          </a:stretch>
        </p:blipFill>
        <p:spPr>
          <a:xfrm>
            <a:off x="7536180" y="908685"/>
            <a:ext cx="3457575" cy="3655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35785"/>
            <a:ext cx="11340000" cy="471564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41325" y="2850515"/>
            <a:ext cx="59905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1325" y="3705860"/>
            <a:ext cx="593217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1325" y="4658360"/>
            <a:ext cx="10652760" cy="185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80" y="1124585"/>
            <a:ext cx="3306445" cy="3306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2" r="66208" b="6390"/>
          <a:stretch>
            <a:fillRect/>
          </a:stretch>
        </p:blipFill>
        <p:spPr>
          <a:xfrm>
            <a:off x="4799965" y="4293235"/>
            <a:ext cx="2568575" cy="24028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652983"/>
            <a:ext cx="437984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2" r="66208" b="6390"/>
          <a:stretch>
            <a:fillRect/>
          </a:stretch>
        </p:blipFill>
        <p:spPr>
          <a:xfrm>
            <a:off x="4799965" y="4293235"/>
            <a:ext cx="2568575" cy="240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2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59359"/>
            <a:ext cx="371335" cy="4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t="5393" r="14492" b="5111"/>
          <a:stretch>
            <a:fillRect/>
          </a:stretch>
        </p:blipFill>
        <p:spPr>
          <a:xfrm>
            <a:off x="4742180" y="4077335"/>
            <a:ext cx="2707005" cy="257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9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364990"/>
            <a:ext cx="2419985" cy="20675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479915" cy="55143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8930" y="1983740"/>
            <a:ext cx="355473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045" y="2919730"/>
            <a:ext cx="5071110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4580890"/>
            <a:ext cx="502158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5403215"/>
            <a:ext cx="287972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6248400"/>
            <a:ext cx="287972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2" grpId="0" bldLvl="0" animBg="1"/>
      <p:bldP spid="35" grpId="0" bldLvl="0" animBg="1"/>
      <p:bldP spid="38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1268730"/>
            <a:ext cx="7787640" cy="1059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061210"/>
            <a:ext cx="10378440" cy="17983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780" y="3717290"/>
            <a:ext cx="10378440" cy="18497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49945" y="4839970"/>
            <a:ext cx="48958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1" b="7331"/>
          <a:stretch>
            <a:fillRect/>
          </a:stretch>
        </p:blipFill>
        <p:spPr>
          <a:xfrm>
            <a:off x="9911715" y="4554220"/>
            <a:ext cx="1673860" cy="223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4460" y="4339590"/>
            <a:ext cx="258381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5990" r="28464" b="9609"/>
          <a:stretch>
            <a:fillRect/>
          </a:stretch>
        </p:blipFill>
        <p:spPr>
          <a:xfrm>
            <a:off x="7896225" y="4004945"/>
            <a:ext cx="2172970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73480"/>
            <a:ext cx="6717030" cy="8877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8820"/>
            <a:ext cx="10925175" cy="2689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4653280"/>
            <a:ext cx="1699260" cy="209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427970" cy="3899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4221480"/>
            <a:ext cx="1897380" cy="233743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0585704" cy="5170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2277110"/>
            <a:ext cx="283146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95325" y="3357245"/>
            <a:ext cx="5986145" cy="155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80" y="5373370"/>
            <a:ext cx="2831465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8789289" cy="5152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2421255"/>
            <a:ext cx="8915400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07035" y="3752850"/>
            <a:ext cx="444500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035" y="4725035"/>
            <a:ext cx="444500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5661660"/>
            <a:ext cx="530098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484630"/>
            <a:ext cx="5424297" cy="17350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2348865"/>
            <a:ext cx="566483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523114"/>
            <a:ext cx="371335" cy="4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4004945"/>
            <a:ext cx="10388371" cy="2654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6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674957"/>
            <a:ext cx="428463" cy="4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7"/>
          <a:stretch>
            <a:fillRect/>
          </a:stretch>
        </p:blipFill>
        <p:spPr>
          <a:xfrm>
            <a:off x="983615" y="4075430"/>
            <a:ext cx="9370060" cy="2666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3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43649"/>
            <a:ext cx="371334" cy="4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1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629355"/>
            <a:ext cx="437984" cy="40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501110"/>
            <a:ext cx="11340000" cy="1953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4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5706123"/>
            <a:ext cx="790277" cy="4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32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9415" y="3429000"/>
            <a:ext cx="2132330" cy="2943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9415" y="3429000"/>
            <a:ext cx="2187575" cy="30194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80812"/>
          <a:stretch>
            <a:fillRect/>
          </a:stretch>
        </p:blipFill>
        <p:spPr>
          <a:xfrm>
            <a:off x="983615" y="4364990"/>
            <a:ext cx="3935775" cy="7648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3570" y="4383405"/>
            <a:ext cx="437769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2025-01-09T12:55:48Z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