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3042920"/>
            <a:ext cx="77247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80665"/>
            <a:ext cx="1076134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98315"/>
            <a:ext cx="974217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25675"/>
            <a:ext cx="820674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29330"/>
            <a:ext cx="703897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97505"/>
            <a:ext cx="9730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580" y="3589655"/>
            <a:ext cx="41198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396740"/>
            <a:ext cx="98304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799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674486"/>
            <a:ext cx="314206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6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05355"/>
            <a:ext cx="74428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43860"/>
            <a:ext cx="261493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01415"/>
            <a:ext cx="83229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2941955"/>
            <a:ext cx="413194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0425"/>
            <a:ext cx="747649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60040"/>
            <a:ext cx="25685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92755" y="2874010"/>
            <a:ext cx="405955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27755"/>
            <a:ext cx="84677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96035"/>
            <a:ext cx="7948930" cy="884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132965"/>
            <a:ext cx="10792460" cy="3878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011545"/>
            <a:ext cx="10792460" cy="74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321509"/>
            <a:ext cx="352292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3943915"/>
            <a:ext cx="618891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