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7" r:id="rId7"/>
    <p:sldId id="336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967355"/>
            <a:ext cx="9834880" cy="923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0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425728"/>
            <a:ext cx="342770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2" r="66942" b="5036"/>
          <a:stretch>
            <a:fillRect/>
          </a:stretch>
        </p:blipFill>
        <p:spPr>
          <a:xfrm>
            <a:off x="4655820" y="3884930"/>
            <a:ext cx="2853690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11"/>
          <a:stretch>
            <a:fillRect/>
          </a:stretch>
        </p:blipFill>
        <p:spPr>
          <a:xfrm>
            <a:off x="407035" y="2310130"/>
            <a:ext cx="11339830" cy="2657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62103" y="4290271"/>
            <a:ext cx="609369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r="27192" b="5664"/>
          <a:stretch>
            <a:fillRect/>
          </a:stretch>
        </p:blipFill>
        <p:spPr>
          <a:xfrm>
            <a:off x="9768205" y="3894455"/>
            <a:ext cx="2091055" cy="27546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62" b="68402"/>
          <a:stretch>
            <a:fillRect/>
          </a:stretch>
        </p:blipFill>
        <p:spPr>
          <a:xfrm>
            <a:off x="407035" y="1412875"/>
            <a:ext cx="4163695" cy="89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653280"/>
            <a:ext cx="2709545" cy="19805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7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55214" y="3151487"/>
            <a:ext cx="5503375" cy="37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14" y="3972101"/>
            <a:ext cx="4294156" cy="36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70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80365" y="2020570"/>
            <a:ext cx="405447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2265" y="2940685"/>
            <a:ext cx="409321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8610" y="3761105"/>
            <a:ext cx="777303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9730" y="4534535"/>
            <a:ext cx="43573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7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03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81940" y="2193290"/>
            <a:ext cx="348742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9870" y="3063240"/>
            <a:ext cx="546290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7160" y="3862070"/>
            <a:ext cx="1039114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2416945"/>
            <a:ext cx="342769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149090"/>
            <a:ext cx="3653790" cy="212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34"/>
          <a:stretch>
            <a:fillRect/>
          </a:stretch>
        </p:blipFill>
        <p:spPr>
          <a:xfrm>
            <a:off x="360045" y="1224280"/>
            <a:ext cx="11339830" cy="2853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444608"/>
            <a:ext cx="342770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10"/>
          <a:stretch>
            <a:fillRect/>
          </a:stretch>
        </p:blipFill>
        <p:spPr>
          <a:xfrm>
            <a:off x="5015865" y="3213100"/>
            <a:ext cx="3207385" cy="25863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98" r="8562"/>
          <a:stretch>
            <a:fillRect/>
          </a:stretch>
        </p:blipFill>
        <p:spPr>
          <a:xfrm>
            <a:off x="263525" y="5949595"/>
            <a:ext cx="10368960" cy="663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87343"/>
            <a:ext cx="371334" cy="4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r="15764" b="4932"/>
          <a:stretch>
            <a:fillRect/>
          </a:stretch>
        </p:blipFill>
        <p:spPr>
          <a:xfrm>
            <a:off x="4793615" y="3933190"/>
            <a:ext cx="2604770" cy="268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78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75"/>
          <a:stretch>
            <a:fillRect/>
          </a:stretch>
        </p:blipFill>
        <p:spPr>
          <a:xfrm>
            <a:off x="2855595" y="3068955"/>
            <a:ext cx="6409055" cy="31476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7325" y="2969895"/>
            <a:ext cx="11087100" cy="28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1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429000"/>
            <a:ext cx="4257040" cy="24079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1443315"/>
            <a:ext cx="371335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2025-01-09T12:14:24Z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