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60" r:id="rId5"/>
    <p:sldId id="359" r:id="rId6"/>
    <p:sldId id="358" r:id="rId7"/>
    <p:sldId id="356" r:id="rId8"/>
    <p:sldId id="355" r:id="rId9"/>
    <p:sldId id="354" r:id="rId10"/>
    <p:sldId id="352" r:id="rId11"/>
    <p:sldId id="351" r:id="rId12"/>
    <p:sldId id="350" r:id="rId13"/>
    <p:sldId id="347" r:id="rId14"/>
    <p:sldId id="346" r:id="rId15"/>
    <p:sldId id="344" r:id="rId16"/>
    <p:sldId id="342" r:id="rId17"/>
    <p:sldId id="341" r:id="rId18"/>
    <p:sldId id="339" r:id="rId19"/>
    <p:sldId id="337" r:id="rId20"/>
    <p:sldId id="336" r:id="rId21"/>
    <p:sldId id="333" r:id="rId22"/>
    <p:sldId id="332" r:id="rId23"/>
    <p:sldId id="329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3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4295" y="3081020"/>
            <a:ext cx="6962775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777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3617595"/>
            <a:ext cx="7546975" cy="162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00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4779335"/>
            <a:ext cx="437984" cy="400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78" r="11097" b="10044"/>
          <a:stretch>
            <a:fillRect/>
          </a:stretch>
        </p:blipFill>
        <p:spPr>
          <a:xfrm>
            <a:off x="3359785" y="4653280"/>
            <a:ext cx="6552565" cy="108077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5949035"/>
            <a:ext cx="11340000" cy="8982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68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68362" y="3704063"/>
            <a:ext cx="599848" cy="391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32"/>
          <a:stretch>
            <a:fillRect/>
          </a:stretch>
        </p:blipFill>
        <p:spPr>
          <a:xfrm>
            <a:off x="384810" y="2189760"/>
            <a:ext cx="11339830" cy="18272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44110" y="3444037"/>
            <a:ext cx="437984" cy="391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35"/>
          <a:stretch>
            <a:fillRect/>
          </a:stretch>
        </p:blipFill>
        <p:spPr>
          <a:xfrm>
            <a:off x="1151890" y="3933190"/>
            <a:ext cx="9264650" cy="270510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537" b="61169"/>
          <a:stretch>
            <a:fillRect/>
          </a:stretch>
        </p:blipFill>
        <p:spPr>
          <a:xfrm>
            <a:off x="360045" y="1341120"/>
            <a:ext cx="3700145" cy="848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30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3485824"/>
            <a:ext cx="371335" cy="400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52"/>
          <a:stretch>
            <a:fillRect/>
          </a:stretch>
        </p:blipFill>
        <p:spPr>
          <a:xfrm>
            <a:off x="1271270" y="4004945"/>
            <a:ext cx="9145315" cy="2582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7079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72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521183"/>
            <a:ext cx="428463" cy="40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879" b="4715"/>
          <a:stretch>
            <a:fillRect/>
          </a:stretch>
        </p:blipFill>
        <p:spPr>
          <a:xfrm>
            <a:off x="5058410" y="4077335"/>
            <a:ext cx="1943735" cy="2592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48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62720" y="1491067"/>
            <a:ext cx="1028312" cy="438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37" t="5545" r="9517" b="5813"/>
          <a:stretch>
            <a:fillRect/>
          </a:stretch>
        </p:blipFill>
        <p:spPr>
          <a:xfrm>
            <a:off x="4367530" y="4221480"/>
            <a:ext cx="4382135" cy="25044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141065"/>
            <a:ext cx="11340000" cy="216133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733119" y="3427968"/>
            <a:ext cx="790277" cy="449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124585"/>
            <a:ext cx="10626725" cy="34982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620" y="4653280"/>
            <a:ext cx="1923415" cy="192151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78"/>
          <a:stretch>
            <a:fillRect/>
          </a:stretch>
        </p:blipFill>
        <p:spPr>
          <a:xfrm>
            <a:off x="695325" y="1197255"/>
            <a:ext cx="11339830" cy="18170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10"/>
          <a:stretch>
            <a:fillRect/>
          </a:stretch>
        </p:blipFill>
        <p:spPr>
          <a:xfrm>
            <a:off x="4590415" y="3501390"/>
            <a:ext cx="3039110" cy="315849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380" y="2944215"/>
            <a:ext cx="11340000" cy="6175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5294" y="3069649"/>
            <a:ext cx="8521662" cy="463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3430" y="3644900"/>
            <a:ext cx="2865755" cy="2862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405495" cy="11652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32685"/>
            <a:ext cx="11340000" cy="210519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3599655"/>
            <a:ext cx="380856" cy="400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22" r="2915" b="9027"/>
          <a:stretch>
            <a:fillRect/>
          </a:stretch>
        </p:blipFill>
        <p:spPr>
          <a:xfrm>
            <a:off x="983615" y="4293235"/>
            <a:ext cx="9432925" cy="2376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32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" b="66079"/>
          <a:stretch>
            <a:fillRect/>
          </a:stretch>
        </p:blipFill>
        <p:spPr>
          <a:xfrm>
            <a:off x="1199515" y="4957445"/>
            <a:ext cx="10848385" cy="98072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21" r="6870"/>
          <a:stretch>
            <a:fillRect/>
          </a:stretch>
        </p:blipFill>
        <p:spPr>
          <a:xfrm>
            <a:off x="551180" y="1197255"/>
            <a:ext cx="10560730" cy="19104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74"/>
          <a:stretch>
            <a:fillRect/>
          </a:stretch>
        </p:blipFill>
        <p:spPr>
          <a:xfrm>
            <a:off x="1667510" y="4149090"/>
            <a:ext cx="8856980" cy="246507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5"/>
          <a:stretch>
            <a:fillRect/>
          </a:stretch>
        </p:blipFill>
        <p:spPr>
          <a:xfrm>
            <a:off x="623570" y="3107690"/>
            <a:ext cx="7103790" cy="7296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5470" y="3185160"/>
            <a:ext cx="604329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 r="75094"/>
          <a:stretch>
            <a:fillRect/>
          </a:stretch>
        </p:blipFill>
        <p:spPr>
          <a:xfrm>
            <a:off x="1667510" y="4293235"/>
            <a:ext cx="2218690" cy="21215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 r="75094"/>
          <a:stretch>
            <a:fillRect/>
          </a:stretch>
        </p:blipFill>
        <p:spPr>
          <a:xfrm>
            <a:off x="4943475" y="4293235"/>
            <a:ext cx="2218690" cy="21215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 r="75094"/>
          <a:stretch>
            <a:fillRect/>
          </a:stretch>
        </p:blipFill>
        <p:spPr>
          <a:xfrm>
            <a:off x="8183880" y="4293235"/>
            <a:ext cx="2218690" cy="2121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7559675" cy="10293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85" y="2061210"/>
            <a:ext cx="10874375" cy="31229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65" y="4941570"/>
            <a:ext cx="1972310" cy="1690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1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40000" y="1557654"/>
            <a:ext cx="542720" cy="476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2518" y="3540512"/>
            <a:ext cx="447506" cy="381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53602" y="3530979"/>
            <a:ext cx="599848" cy="390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4293235"/>
            <a:ext cx="2293620" cy="1965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23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367232"/>
            <a:ext cx="4513148" cy="428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45" y="3213100"/>
            <a:ext cx="2897505" cy="833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08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07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2521589"/>
            <a:ext cx="342770" cy="3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76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44584" y="3425361"/>
            <a:ext cx="2837380" cy="524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46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64030" y="3804571"/>
            <a:ext cx="428463" cy="380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78186" y="4813946"/>
            <a:ext cx="1028312" cy="447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9" r="74162" b="10148"/>
          <a:stretch>
            <a:fillRect/>
          </a:stretch>
        </p:blipFill>
        <p:spPr>
          <a:xfrm>
            <a:off x="6383655" y="4364990"/>
            <a:ext cx="1728470" cy="2160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56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24231" y="2491239"/>
            <a:ext cx="352291" cy="381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81763" y="3548859"/>
            <a:ext cx="599848" cy="390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9" t="7902" r="33543" b="8309"/>
          <a:stretch>
            <a:fillRect/>
          </a:stretch>
        </p:blipFill>
        <p:spPr>
          <a:xfrm>
            <a:off x="5087620" y="4149090"/>
            <a:ext cx="1922145" cy="2479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183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1875" y="3429000"/>
            <a:ext cx="2769235" cy="276923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7"/>
          <a:stretch>
            <a:fillRect/>
          </a:stretch>
        </p:blipFill>
        <p:spPr>
          <a:xfrm>
            <a:off x="360045" y="1224280"/>
            <a:ext cx="7176180" cy="281241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3378835"/>
            <a:ext cx="393573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48810"/>
            <a:ext cx="11340000" cy="179643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60045" y="4149090"/>
            <a:ext cx="11305540" cy="173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19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620" y="4293235"/>
            <a:ext cx="2228850" cy="222885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2025-01-09T11:47:19Z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