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4345" y="3000375"/>
            <a:ext cx="6162675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868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9473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14" y="3530714"/>
            <a:ext cx="6341259" cy="1382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978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3205480"/>
            <a:ext cx="11303635" cy="166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6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3301411"/>
            <a:ext cx="9264332" cy="45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4244823"/>
            <a:ext cx="2942115" cy="46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70840" y="5083810"/>
            <a:ext cx="7710805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925810" cy="56927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89635" y="3721735"/>
            <a:ext cx="7983855" cy="304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426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3045460"/>
            <a:ext cx="499237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946525"/>
            <a:ext cx="8245475" cy="1203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5403215"/>
            <a:ext cx="812292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373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1735" y="3933190"/>
            <a:ext cx="4616450" cy="252603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4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67455" y="3492192"/>
            <a:ext cx="333249" cy="419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4221480"/>
            <a:ext cx="4184650" cy="2289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189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4886325"/>
            <a:ext cx="737171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5830185"/>
            <a:ext cx="6350780" cy="486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1412875"/>
            <a:ext cx="5554980" cy="3039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436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575" y="4199890"/>
            <a:ext cx="2667635" cy="245681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520789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447040" y="2270760"/>
            <a:ext cx="474027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06705" y="3240405"/>
            <a:ext cx="429768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07340" y="4159250"/>
            <a:ext cx="583501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79095" y="5147945"/>
            <a:ext cx="294703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45" y="6082030"/>
            <a:ext cx="710501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 bldLvl="0" animBg="1"/>
      <p:bldP spid="20" grpId="0" bldLvl="0" animBg="1"/>
      <p:bldP spid="24" grpId="0" bldLvl="0" animBg="1"/>
      <p:bldP spid="2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410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2025-01-08T16:20:54Z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