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7" r:id="rId12"/>
    <p:sldId id="346" r:id="rId13"/>
    <p:sldId id="345" r:id="rId14"/>
    <p:sldId id="344" r:id="rId15"/>
    <p:sldId id="343" r:id="rId16"/>
    <p:sldId id="342" r:id="rId17"/>
    <p:sldId id="339" r:id="rId18"/>
    <p:sldId id="338" r:id="rId19"/>
    <p:sldId id="337" r:id="rId20"/>
    <p:sldId id="336" r:id="rId21"/>
    <p:sldId id="335" r:id="rId22"/>
    <p:sldId id="332" r:id="rId23"/>
    <p:sldId id="331" r:id="rId24"/>
    <p:sldId id="330" r:id="rId25"/>
    <p:sldId id="329" r:id="rId26"/>
    <p:sldId id="328" r:id="rId27"/>
    <p:sldId id="334" r:id="rId28"/>
    <p:sldId id="333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3014345"/>
            <a:ext cx="98583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15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2810" y="4153535"/>
            <a:ext cx="5332095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2810" y="5392420"/>
            <a:ext cx="4351655" cy="101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8227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595245"/>
            <a:ext cx="313817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642995"/>
            <a:ext cx="302196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454525"/>
            <a:ext cx="6014085" cy="231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475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9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82267" y="2491665"/>
            <a:ext cx="3008765" cy="143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019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028815" y="4267835"/>
            <a:ext cx="2816225" cy="155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109585" cy="10642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05075"/>
            <a:ext cx="11340000" cy="2756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6820" y="4370141"/>
            <a:ext cx="437984" cy="39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5061305"/>
            <a:ext cx="11340000" cy="1796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14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539000"/>
            <a:ext cx="371335" cy="41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0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4305172"/>
            <a:ext cx="342770" cy="39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0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387788"/>
            <a:ext cx="561763" cy="39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974" y="4321934"/>
            <a:ext cx="323727" cy="39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8620" y="5208905"/>
            <a:ext cx="38671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" y="1224280"/>
            <a:ext cx="6266180" cy="8845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" y="1917065"/>
            <a:ext cx="10361295" cy="4975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28200" y="3021965"/>
            <a:ext cx="63627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24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88085" y="4078605"/>
            <a:ext cx="6717665" cy="231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0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078480"/>
            <a:ext cx="2881630" cy="13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028553"/>
            <a:ext cx="4065642" cy="37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052830"/>
            <a:ext cx="10659110" cy="3641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4693920"/>
            <a:ext cx="7673340" cy="2032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124585"/>
            <a:ext cx="10275570" cy="36372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4725035"/>
            <a:ext cx="7547610" cy="19989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9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1519470"/>
            <a:ext cx="437984" cy="40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4509135"/>
            <a:ext cx="7547610" cy="1998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9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6" t="2775"/>
          <a:stretch>
            <a:fillRect/>
          </a:stretch>
        </p:blipFill>
        <p:spPr>
          <a:xfrm>
            <a:off x="695325" y="1341120"/>
            <a:ext cx="10428605" cy="40938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55040" y="2265045"/>
            <a:ext cx="719010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3275" y="3234690"/>
            <a:ext cx="5612130" cy="249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407035" y="1268730"/>
            <a:ext cx="10776630" cy="3312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6"/>
          <a:stretch>
            <a:fillRect/>
          </a:stretch>
        </p:blipFill>
        <p:spPr>
          <a:xfrm>
            <a:off x="360045" y="1224280"/>
            <a:ext cx="9840005" cy="477202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14" y="2900314"/>
            <a:ext cx="5798539" cy="208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2580" y="5459095"/>
            <a:ext cx="491807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516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1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22435" y="4282440"/>
            <a:ext cx="97663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68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1567247"/>
            <a:ext cx="342769" cy="3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363832"/>
            <a:ext cx="380856" cy="40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52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6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338251"/>
            <a:ext cx="380856" cy="39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861155"/>
            <a:ext cx="11340000" cy="29472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2025-01-09T05:17:45Z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