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3042920"/>
            <a:ext cx="7362190" cy="772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57755"/>
            <a:ext cx="56730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277870"/>
            <a:ext cx="533336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24430"/>
            <a:ext cx="52139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376295"/>
            <a:ext cx="68091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357370"/>
            <a:ext cx="56375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3520504"/>
            <a:ext cx="1180654" cy="52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1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10680" y="3282950"/>
            <a:ext cx="353758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5915" y="4372610"/>
            <a:ext cx="347789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2938394"/>
            <a:ext cx="342770" cy="3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302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25152"/>
            <a:ext cx="371334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4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5415807"/>
            <a:ext cx="561763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446145"/>
            <a:ext cx="61969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560" y="4390390"/>
            <a:ext cx="50996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300418"/>
            <a:ext cx="380856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34590"/>
            <a:ext cx="56013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69310"/>
            <a:ext cx="57384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9655"/>
            <a:ext cx="65208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52470"/>
            <a:ext cx="567309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195445"/>
            <a:ext cx="562356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24850" cy="1195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3"/>
          <a:stretch>
            <a:fillRect/>
          </a:stretch>
        </p:blipFill>
        <p:spPr>
          <a:xfrm>
            <a:off x="360045" y="2277110"/>
            <a:ext cx="11339830" cy="439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01950" y="3641725"/>
            <a:ext cx="11709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380" y="3429000"/>
            <a:ext cx="115189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987675"/>
            <a:ext cx="943292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570730"/>
            <a:ext cx="1069086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9648825" cy="554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1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798509"/>
            <a:ext cx="371335" cy="4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51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4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95734"/>
            <a:ext cx="437984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9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920647"/>
            <a:ext cx="380856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1"/>
          <a:stretch>
            <a:fillRect/>
          </a:stretch>
        </p:blipFill>
        <p:spPr>
          <a:xfrm>
            <a:off x="426085" y="1341400"/>
            <a:ext cx="11339830" cy="48384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581525"/>
            <a:ext cx="46837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595" y="5564505"/>
            <a:ext cx="48304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2025-01-09T03:33:18Z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