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050" y="2997200"/>
            <a:ext cx="11137900" cy="7785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67915"/>
            <a:ext cx="85369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02635"/>
            <a:ext cx="732345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246245"/>
            <a:ext cx="518858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221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399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530475"/>
            <a:ext cx="64820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465195"/>
            <a:ext cx="757110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428490"/>
            <a:ext cx="5749925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5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968625"/>
            <a:ext cx="952627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7490" y="3902710"/>
            <a:ext cx="69589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817745"/>
            <a:ext cx="673544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777865"/>
            <a:ext cx="5547995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024505"/>
            <a:ext cx="824928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957955"/>
            <a:ext cx="674116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882515"/>
            <a:ext cx="690943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825490"/>
            <a:ext cx="53181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69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695" y="4482465"/>
            <a:ext cx="6313805" cy="120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862580"/>
            <a:ext cx="5932805" cy="113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4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4530090"/>
            <a:ext cx="60109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060" y="5366385"/>
            <a:ext cx="474027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2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03780"/>
            <a:ext cx="701548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365500"/>
            <a:ext cx="4933950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4491355"/>
            <a:ext cx="611759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695" y="5367655"/>
            <a:ext cx="53581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4015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731770"/>
            <a:ext cx="7506970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4015" y="4260850"/>
            <a:ext cx="626935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764530"/>
            <a:ext cx="5773420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809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595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57120"/>
            <a:ext cx="46462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300095"/>
            <a:ext cx="529336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279265"/>
            <a:ext cx="513016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2025-01-08T14:09:30Z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