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59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72130" y="2853055"/>
            <a:ext cx="609604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949828"/>
            <a:ext cx="171385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3626811"/>
            <a:ext cx="2675516" cy="40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770" y="4242435"/>
            <a:ext cx="90424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0352" y="5152405"/>
            <a:ext cx="561763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5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3424157"/>
            <a:ext cx="666498" cy="30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8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2928561"/>
            <a:ext cx="266599" cy="3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785" y="3524885"/>
            <a:ext cx="1657350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588385"/>
            <a:ext cx="51396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4275455"/>
            <a:ext cx="44202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6795" y="4971415"/>
            <a:ext cx="388175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625344"/>
            <a:ext cx="6398387" cy="35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311717"/>
            <a:ext cx="4884483" cy="34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988556"/>
            <a:ext cx="4503627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684462"/>
            <a:ext cx="3827607" cy="36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370830"/>
            <a:ext cx="38601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927374"/>
            <a:ext cx="9140554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4604468"/>
            <a:ext cx="5179647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820" y="5213350"/>
            <a:ext cx="244475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220" y="6015990"/>
            <a:ext cx="533146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5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214382"/>
            <a:ext cx="5065390" cy="35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900045"/>
            <a:ext cx="55245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95370"/>
            <a:ext cx="39046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299585"/>
            <a:ext cx="65290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340" y="3608070"/>
            <a:ext cx="795210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4990396"/>
            <a:ext cx="2332745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5667394"/>
            <a:ext cx="5817581" cy="35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234172"/>
            <a:ext cx="6236523" cy="34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4891456"/>
            <a:ext cx="10168866" cy="32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010" y="5586844"/>
            <a:ext cx="1799546" cy="2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2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11138"/>
            <a:ext cx="3332493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69235"/>
            <a:ext cx="212788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28365"/>
            <a:ext cx="264922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01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271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271219"/>
            <a:ext cx="285643" cy="30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4208627"/>
            <a:ext cx="9768967" cy="35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4876115"/>
            <a:ext cx="5655717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5572211"/>
            <a:ext cx="1809068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062" y="6182486"/>
            <a:ext cx="5265340" cy="35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20159"/>
            <a:ext cx="3608614" cy="34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778125"/>
            <a:ext cx="10721340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689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00186"/>
            <a:ext cx="4122770" cy="34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57325"/>
            <a:ext cx="4494105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33512"/>
            <a:ext cx="9150075" cy="33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630" y="4081145"/>
            <a:ext cx="18783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0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38680"/>
            <a:ext cx="491363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76905"/>
            <a:ext cx="48507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43655"/>
            <a:ext cx="440118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500880"/>
            <a:ext cx="52724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190490"/>
            <a:ext cx="430593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  <p:bldP spid="16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58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863931"/>
            <a:ext cx="466549" cy="40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04795"/>
            <a:ext cx="1052385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68370"/>
            <a:ext cx="465772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95495"/>
            <a:ext cx="449135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596890"/>
            <a:ext cx="378015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743450"/>
            <a:ext cx="503936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0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320" y="4509135"/>
            <a:ext cx="503936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7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1510029"/>
            <a:ext cx="314206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0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743450"/>
            <a:ext cx="503936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7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766695"/>
            <a:ext cx="4455795" cy="10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003675"/>
            <a:ext cx="85712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766923"/>
            <a:ext cx="4989219" cy="33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433602"/>
            <a:ext cx="5589068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6081233"/>
            <a:ext cx="8197933" cy="36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49248"/>
            <a:ext cx="6398387" cy="38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36030"/>
            <a:ext cx="4294156" cy="33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475120"/>
            <a:ext cx="9911788" cy="3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142825"/>
            <a:ext cx="6398387" cy="38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820068"/>
            <a:ext cx="4103727" cy="34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86138"/>
            <a:ext cx="6407909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72063"/>
            <a:ext cx="4684534" cy="33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10354"/>
            <a:ext cx="6417430" cy="3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015332"/>
            <a:ext cx="5960403" cy="34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644096"/>
            <a:ext cx="6407909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320494"/>
            <a:ext cx="6922065" cy="34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968312"/>
            <a:ext cx="10292644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1500667"/>
            <a:ext cx="314206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0680" y="2998490"/>
            <a:ext cx="314206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7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605360"/>
            <a:ext cx="314206" cy="32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4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4471551"/>
            <a:ext cx="314206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0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2100418"/>
            <a:ext cx="285642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0680" y="4300991"/>
            <a:ext cx="304685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5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3360118"/>
            <a:ext cx="285643" cy="31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3664838"/>
            <a:ext cx="314206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6"/>
          <a:stretch>
            <a:fillRect/>
          </a:stretch>
        </p:blipFill>
        <p:spPr>
          <a:xfrm>
            <a:off x="4799965" y="3500755"/>
            <a:ext cx="2298065" cy="24396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6020790"/>
            <a:ext cx="11340000" cy="702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2025-01-08T11:54:14Z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