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9" r:id="rId5"/>
    <p:sldId id="358" r:id="rId6"/>
    <p:sldId id="357" r:id="rId7"/>
    <p:sldId id="355" r:id="rId8"/>
    <p:sldId id="353" r:id="rId9"/>
    <p:sldId id="351" r:id="rId10"/>
    <p:sldId id="350" r:id="rId11"/>
    <p:sldId id="347" r:id="rId12"/>
    <p:sldId id="344" r:id="rId13"/>
    <p:sldId id="343" r:id="rId14"/>
    <p:sldId id="341" r:id="rId15"/>
    <p:sldId id="340" r:id="rId16"/>
    <p:sldId id="339" r:id="rId17"/>
    <p:sldId id="337" r:id="rId18"/>
    <p:sldId id="334" r:id="rId19"/>
    <p:sldId id="336" r:id="rId20"/>
    <p:sldId id="333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238375"/>
            <a:ext cx="48768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10" y="1007465"/>
            <a:ext cx="11340000" cy="2189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 b="67936"/>
          <a:stretch>
            <a:fillRect/>
          </a:stretch>
        </p:blipFill>
        <p:spPr>
          <a:xfrm>
            <a:off x="1042035" y="3140710"/>
            <a:ext cx="10729595" cy="93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6555" y="3387725"/>
            <a:ext cx="4743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2" r="5381"/>
          <a:stretch>
            <a:fillRect/>
          </a:stretch>
        </p:blipFill>
        <p:spPr>
          <a:xfrm>
            <a:off x="983615" y="4892040"/>
            <a:ext cx="10729595" cy="19659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1" r="69910" b="9846"/>
          <a:stretch>
            <a:fillRect/>
          </a:stretch>
        </p:blipFill>
        <p:spPr>
          <a:xfrm>
            <a:off x="6887845" y="3068955"/>
            <a:ext cx="216598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309673"/>
            <a:ext cx="371335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4834" r="19571" b="10263"/>
          <a:stretch>
            <a:fillRect/>
          </a:stretch>
        </p:blipFill>
        <p:spPr>
          <a:xfrm>
            <a:off x="8400415" y="4869180"/>
            <a:ext cx="2515870" cy="189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85"/>
          <a:stretch>
            <a:fillRect/>
          </a:stretch>
        </p:blipFill>
        <p:spPr>
          <a:xfrm>
            <a:off x="479425" y="2061210"/>
            <a:ext cx="10645775" cy="1711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58572"/>
          <a:stretch>
            <a:fillRect/>
          </a:stretch>
        </p:blipFill>
        <p:spPr>
          <a:xfrm>
            <a:off x="487045" y="1196975"/>
            <a:ext cx="3745230" cy="955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794"/>
          <a:stretch>
            <a:fillRect/>
          </a:stretch>
        </p:blipFill>
        <p:spPr>
          <a:xfrm>
            <a:off x="983615" y="3746500"/>
            <a:ext cx="10645775" cy="7435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12350" y="3799840"/>
            <a:ext cx="52959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4" r="9413" b="1334"/>
          <a:stretch>
            <a:fillRect/>
          </a:stretch>
        </p:blipFill>
        <p:spPr>
          <a:xfrm>
            <a:off x="1199515" y="4431030"/>
            <a:ext cx="7423150" cy="234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4423900"/>
            <a:ext cx="371334" cy="4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01088"/>
            <a:ext cx="371335" cy="4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72676"/>
            <a:ext cx="437984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4" b="3920"/>
          <a:stretch>
            <a:fillRect/>
          </a:stretch>
        </p:blipFill>
        <p:spPr>
          <a:xfrm>
            <a:off x="1127125" y="4025265"/>
            <a:ext cx="10598150" cy="271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149090"/>
            <a:ext cx="4792980" cy="2423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03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585845"/>
            <a:ext cx="47847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" r="36084"/>
          <a:stretch>
            <a:fillRect/>
          </a:stretch>
        </p:blipFill>
        <p:spPr>
          <a:xfrm>
            <a:off x="5015865" y="3357245"/>
            <a:ext cx="5558790" cy="2926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65" r="72275"/>
          <a:stretch>
            <a:fillRect/>
          </a:stretch>
        </p:blipFill>
        <p:spPr>
          <a:xfrm>
            <a:off x="1127125" y="4293515"/>
            <a:ext cx="3143930" cy="7166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615" y="4221480"/>
            <a:ext cx="30359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65" y="3429000"/>
            <a:ext cx="5534660" cy="279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89" r="51960" b="10996"/>
          <a:stretch>
            <a:fillRect/>
          </a:stretch>
        </p:blipFill>
        <p:spPr>
          <a:xfrm>
            <a:off x="407035" y="1341120"/>
            <a:ext cx="3906520" cy="86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6830"/>
            <a:ext cx="11340000" cy="27788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480" y="5080000"/>
            <a:ext cx="6035040" cy="157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206797"/>
            <a:ext cx="371335" cy="4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80" y="5080000"/>
            <a:ext cx="6035040" cy="15792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80" y="5080000"/>
            <a:ext cx="6035040" cy="15792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820" y="3429000"/>
            <a:ext cx="6835775" cy="17887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80" y="5080000"/>
            <a:ext cx="6035040" cy="15792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0" y="1224000"/>
            <a:ext cx="11340000" cy="488405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8435" y="2217420"/>
            <a:ext cx="10349865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435" y="3987165"/>
            <a:ext cx="64947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8404" y="4953818"/>
            <a:ext cx="6274609" cy="4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64"/>
          <a:stretch>
            <a:fillRect/>
          </a:stretch>
        </p:blipFill>
        <p:spPr>
          <a:xfrm>
            <a:off x="6456045" y="4869180"/>
            <a:ext cx="5474970" cy="1696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5013325"/>
            <a:ext cx="549465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6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34577"/>
            <a:ext cx="380856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1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57831"/>
            <a:ext cx="380856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068675"/>
            <a:ext cx="11340000" cy="3592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82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33468"/>
            <a:ext cx="437984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82"/>
          <a:stretch>
            <a:fillRect/>
          </a:stretch>
        </p:blipFill>
        <p:spPr>
          <a:xfrm>
            <a:off x="9408160" y="3213100"/>
            <a:ext cx="2613025" cy="295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152525"/>
            <a:ext cx="10718165" cy="748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20137" r="6871" b="7678"/>
          <a:stretch>
            <a:fillRect/>
          </a:stretch>
        </p:blipFill>
        <p:spPr>
          <a:xfrm>
            <a:off x="5015865" y="4514850"/>
            <a:ext cx="3011805" cy="2219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1127125" y="1917065"/>
            <a:ext cx="10140950" cy="3687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42100" y="2924810"/>
            <a:ext cx="6661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0690" y="3861435"/>
            <a:ext cx="107696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4095" y="4809490"/>
            <a:ext cx="9378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75420" y="1443355"/>
            <a:ext cx="17868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2454646"/>
            <a:ext cx="990226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874" y="3465875"/>
            <a:ext cx="847405" cy="41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20137" r="6871" b="7678"/>
          <a:stretch>
            <a:fillRect/>
          </a:stretch>
        </p:blipFill>
        <p:spPr>
          <a:xfrm>
            <a:off x="4363720" y="4221480"/>
            <a:ext cx="333184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8" r="53863" b="7677"/>
          <a:stretch>
            <a:fillRect/>
          </a:stretch>
        </p:blipFill>
        <p:spPr>
          <a:xfrm>
            <a:off x="5447665" y="3429000"/>
            <a:ext cx="3937635" cy="3089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1055370" y="4509135"/>
            <a:ext cx="3215685" cy="757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39" y="4643161"/>
            <a:ext cx="2884987" cy="43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665" y="3501390"/>
            <a:ext cx="3937635" cy="296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2025-01-09T09:01:44Z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