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820" y="3033395"/>
            <a:ext cx="77057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684543"/>
            <a:ext cx="399899" cy="42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2672103"/>
            <a:ext cx="1275869" cy="4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7640" y="4667250"/>
            <a:ext cx="245491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5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3950" y="4274820"/>
            <a:ext cx="31305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2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27980" y="4855210"/>
            <a:ext cx="26447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78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614930"/>
            <a:ext cx="56445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01415"/>
            <a:ext cx="56578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777740"/>
            <a:ext cx="61639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845175"/>
            <a:ext cx="818959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4" r="44617"/>
          <a:stretch>
            <a:fillRect/>
          </a:stretch>
        </p:blipFill>
        <p:spPr>
          <a:xfrm>
            <a:off x="6960235" y="3429000"/>
            <a:ext cx="5040630" cy="102933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6783070" y="3357245"/>
            <a:ext cx="5217795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5" grpId="0" bldLvl="0" animBg="1"/>
      <p:bldP spid="19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9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27805"/>
            <a:ext cx="58470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953000"/>
            <a:ext cx="54825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15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73325"/>
            <a:ext cx="9064625" cy="221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89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5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04745"/>
            <a:ext cx="55695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38195"/>
            <a:ext cx="74275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261485"/>
            <a:ext cx="822896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6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349163"/>
            <a:ext cx="361813" cy="41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7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35710" y="4481830"/>
            <a:ext cx="6845935" cy="14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2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310750"/>
            <a:ext cx="2656473" cy="4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1150" y="3149600"/>
            <a:ext cx="344805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160131"/>
            <a:ext cx="3275365" cy="4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ldLvl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09935" cy="55981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512687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709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60045" y="3229610"/>
            <a:ext cx="537019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781030" cy="56178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57070"/>
            <a:ext cx="730948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066415"/>
            <a:ext cx="3483610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1000" y="4403725"/>
            <a:ext cx="329819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310" y="5336540"/>
            <a:ext cx="46024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9710" y="6268085"/>
            <a:ext cx="477837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5" grpId="0" bldLvl="0" animBg="1"/>
      <p:bldP spid="18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12"/>
          <a:stretch>
            <a:fillRect/>
          </a:stretch>
        </p:blipFill>
        <p:spPr>
          <a:xfrm>
            <a:off x="335280" y="1341120"/>
            <a:ext cx="11401425" cy="50853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2853055"/>
            <a:ext cx="10845800" cy="3910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3" t="73688"/>
          <a:stretch>
            <a:fillRect/>
          </a:stretch>
        </p:blipFill>
        <p:spPr>
          <a:xfrm>
            <a:off x="551180" y="1196975"/>
            <a:ext cx="10225873" cy="175809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26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71575" y="2425700"/>
            <a:ext cx="5967730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28104"/>
            <a:ext cx="3170629" cy="118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523865"/>
            <a:ext cx="102901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94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329815"/>
            <a:ext cx="7122015" cy="123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933190"/>
            <a:ext cx="491871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2750" y="5285105"/>
            <a:ext cx="266065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6003925"/>
            <a:ext cx="620776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7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472542"/>
            <a:ext cx="390377" cy="4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97100"/>
            <a:ext cx="98996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998470"/>
            <a:ext cx="96196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799840"/>
            <a:ext cx="93452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4601210"/>
            <a:ext cx="94907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7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435694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10454"/>
            <a:ext cx="399899" cy="4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5057837"/>
            <a:ext cx="390377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5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132674"/>
            <a:ext cx="457027" cy="4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42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