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8" r:id="rId5"/>
    <p:sldId id="337" r:id="rId6"/>
    <p:sldId id="336" r:id="rId7"/>
    <p:sldId id="335" r:id="rId8"/>
    <p:sldId id="334" r:id="rId9"/>
    <p:sldId id="333" r:id="rId10"/>
    <p:sldId id="331" r:id="rId11"/>
    <p:sldId id="330" r:id="rId12"/>
    <p:sldId id="329" r:id="rId13"/>
    <p:sldId id="328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76600" y="3004820"/>
            <a:ext cx="5638800" cy="8477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124585"/>
            <a:ext cx="10874375" cy="47504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9780" y="4797425"/>
            <a:ext cx="2376170" cy="173037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6776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7570" y="4291965"/>
            <a:ext cx="2817495" cy="205168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16284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321945" y="3260725"/>
            <a:ext cx="6203950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45" y="4262120"/>
            <a:ext cx="6557645" cy="1666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21945" y="6220460"/>
            <a:ext cx="7299325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441"/>
          <a:stretch>
            <a:fillRect/>
          </a:stretch>
        </p:blipFill>
        <p:spPr>
          <a:xfrm>
            <a:off x="8328025" y="4261485"/>
            <a:ext cx="2408555" cy="2388235"/>
          </a:xfrm>
          <a:prstGeom prst="rect">
            <a:avLst/>
          </a:prstGeom>
        </p:spPr>
      </p:pic>
      <p:sp useBgFill="1">
        <p:nvSpPr>
          <p:cNvPr id="34" name="矩形 33"/>
          <p:cNvSpPr/>
          <p:nvPr/>
        </p:nvSpPr>
        <p:spPr bwMode="white">
          <a:xfrm>
            <a:off x="8298815" y="4436745"/>
            <a:ext cx="3276600" cy="2181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23" grpId="0" bldLvl="0" animBg="1"/>
      <p:bldP spid="30" grpId="0" bldLvl="0" animBg="1"/>
      <p:bldP spid="3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251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355" t="5399" r="16178"/>
          <a:stretch>
            <a:fillRect/>
          </a:stretch>
        </p:blipFill>
        <p:spPr>
          <a:xfrm>
            <a:off x="3935730" y="2205355"/>
            <a:ext cx="3552825" cy="3162935"/>
          </a:xfrm>
          <a:prstGeom prst="rect">
            <a:avLst/>
          </a:prstGeom>
        </p:spPr>
      </p:pic>
      <p:sp useBgFill="1">
        <p:nvSpPr>
          <p:cNvPr id="34" name="矩形 33"/>
          <p:cNvSpPr/>
          <p:nvPr/>
        </p:nvSpPr>
        <p:spPr bwMode="white">
          <a:xfrm>
            <a:off x="3851275" y="1988820"/>
            <a:ext cx="4307840" cy="3264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102995"/>
            <a:ext cx="10037445" cy="5732145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325755" y="2861310"/>
            <a:ext cx="4946650" cy="67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17195" y="3735705"/>
            <a:ext cx="4765675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406400" y="4618355"/>
            <a:ext cx="4866005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479425" y="5395595"/>
            <a:ext cx="2205990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25120" y="6194425"/>
            <a:ext cx="7215505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9" grpId="0" bldLvl="0" animBg="1"/>
      <p:bldP spid="22" grpId="0" bldLvl="0" animBg="1"/>
      <p:bldP spid="25" grpId="0" bldLvl="0" animBg="1"/>
      <p:bldP spid="2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1189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86789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2479675"/>
            <a:ext cx="7218045" cy="1022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4037330"/>
            <a:ext cx="2686685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4935220"/>
            <a:ext cx="7566660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3" grpId="0" bldLvl="0" animBg="1"/>
      <p:bldP spid="1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4842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2513330"/>
            <a:ext cx="7056120" cy="157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0773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1124585"/>
            <a:ext cx="9977755" cy="551370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4485" y="2738120"/>
            <a:ext cx="3102610" cy="165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07035" y="4513580"/>
            <a:ext cx="6957060" cy="1414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4485" y="6059805"/>
            <a:ext cx="5962015" cy="68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2" grpId="0" bldLvl="0" animBg="1"/>
      <p:bldP spid="1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1124585"/>
            <a:ext cx="9404985" cy="574167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842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87909" y="2625530"/>
            <a:ext cx="933098" cy="419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4437100"/>
            <a:ext cx="11340000" cy="19098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0578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2453640"/>
            <a:ext cx="1053909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3397885"/>
            <a:ext cx="325374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4312920"/>
            <a:ext cx="9807575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5" grpId="0" bldLvl="0" animBg="1"/>
      <p:bldP spid="1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2025-01-08T16:24:43Z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