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045" y="3052445"/>
            <a:ext cx="48672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16175"/>
            <a:ext cx="10491470" cy="247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874260"/>
            <a:ext cx="57950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20" y="5769610"/>
            <a:ext cx="54686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52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25700"/>
            <a:ext cx="9062085" cy="226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1196975"/>
            <a:ext cx="9603740" cy="565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1050" y="6226175"/>
            <a:ext cx="67373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3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5325770"/>
            <a:ext cx="1075918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01635" cy="1108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916430"/>
            <a:ext cx="10760710" cy="5060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7280" y="4337685"/>
            <a:ext cx="73787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331848"/>
            <a:ext cx="352292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4980431"/>
            <a:ext cx="2009017" cy="47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33740" cy="1159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04440"/>
            <a:ext cx="11340000" cy="4547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255" y="1429385"/>
            <a:ext cx="264858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405" y="2305050"/>
            <a:ext cx="158369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892415" cy="1054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3" b="3761"/>
          <a:stretch>
            <a:fillRect/>
          </a:stretch>
        </p:blipFill>
        <p:spPr>
          <a:xfrm>
            <a:off x="1847215" y="1988820"/>
            <a:ext cx="7632700" cy="482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80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3320942"/>
            <a:ext cx="2218488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150187"/>
            <a:ext cx="5103476" cy="47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65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85695"/>
            <a:ext cx="30480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61995"/>
            <a:ext cx="102762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438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65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09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68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487035" y="2281555"/>
            <a:ext cx="225171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3140075"/>
            <a:ext cx="5979160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829175"/>
            <a:ext cx="11028680" cy="152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43860" y="2334895"/>
            <a:ext cx="22059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55493"/>
            <a:ext cx="5922317" cy="128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991323"/>
            <a:ext cx="3675264" cy="4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473450" y="1408430"/>
            <a:ext cx="40563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282190"/>
            <a:ext cx="48768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159760"/>
            <a:ext cx="105448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027170"/>
            <a:ext cx="101155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895215"/>
            <a:ext cx="101149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5" grpId="0" bldLvl="0" animBg="1"/>
      <p:bldP spid="22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12475" cy="55645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963545"/>
            <a:ext cx="1018921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24910"/>
            <a:ext cx="99949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15815"/>
            <a:ext cx="322707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463540"/>
            <a:ext cx="10380980" cy="132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9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224280"/>
            <a:ext cx="6656705" cy="939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8"/>
          <a:stretch>
            <a:fillRect/>
          </a:stretch>
        </p:blipFill>
        <p:spPr>
          <a:xfrm>
            <a:off x="550545" y="1917065"/>
            <a:ext cx="10173335" cy="4895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7535" y="3864610"/>
            <a:ext cx="7905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02356"/>
            <a:ext cx="380856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080" y="2416810"/>
            <a:ext cx="182753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9235" y="3541395"/>
            <a:ext cx="53022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1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519398"/>
            <a:ext cx="342770" cy="39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9210" y="3389630"/>
            <a:ext cx="40703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350895"/>
            <a:ext cx="69678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495" y="4237990"/>
            <a:ext cx="61448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495" y="5144135"/>
            <a:ext cx="50730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