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1" r:id="rId23"/>
    <p:sldId id="330" r:id="rId24"/>
    <p:sldId id="329" r:id="rId25"/>
    <p:sldId id="328" r:id="rId26"/>
    <p:sldId id="327" r:id="rId27"/>
    <p:sldId id="334" r:id="rId28"/>
    <p:sldId id="333" r:id="rId29"/>
    <p:sldId id="332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2637155"/>
            <a:ext cx="8837930" cy="1877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1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5325" y="3275965"/>
            <a:ext cx="2235200" cy="161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323715"/>
            <a:ext cx="57378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20" y="5229860"/>
            <a:ext cx="74968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81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95910" y="2295525"/>
            <a:ext cx="731329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46755"/>
            <a:ext cx="254762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9090" y="4112895"/>
            <a:ext cx="573976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261360"/>
            <a:ext cx="577342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756785"/>
            <a:ext cx="709676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5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4635" y="2316480"/>
            <a:ext cx="725106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804872"/>
            <a:ext cx="5550982" cy="1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3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413872"/>
            <a:ext cx="342770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1133" y="4798597"/>
            <a:ext cx="314206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4584" y="4377154"/>
            <a:ext cx="618891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73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87755" y="4086860"/>
            <a:ext cx="566102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7755" y="5525770"/>
            <a:ext cx="830453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03475"/>
            <a:ext cx="69411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82645"/>
            <a:ext cx="6468745" cy="134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8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0195" y="3162300"/>
            <a:ext cx="8080375" cy="14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940300"/>
            <a:ext cx="839216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901690"/>
            <a:ext cx="32378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816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320290"/>
            <a:ext cx="6435090" cy="150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50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18690"/>
            <a:ext cx="899033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9880" y="3644900"/>
            <a:ext cx="951039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633064"/>
            <a:ext cx="5455768" cy="130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623615" y="2421255"/>
            <a:ext cx="11148650" cy="3845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94460"/>
            <a:ext cx="10967085" cy="92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623525" y="1268730"/>
            <a:ext cx="11004595" cy="3744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8565" y="3211830"/>
            <a:ext cx="53911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360045" y="1224280"/>
            <a:ext cx="10848385" cy="3817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05642" y="3819849"/>
            <a:ext cx="199949" cy="38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547939"/>
            <a:ext cx="352292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360045" y="1224280"/>
            <a:ext cx="10920140" cy="2919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37725" y="3124835"/>
            <a:ext cx="3956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52430" cy="5678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430" y="2933700"/>
            <a:ext cx="82499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9795" y="3796665"/>
            <a:ext cx="16852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885" y="4662805"/>
            <a:ext cx="57283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2640" y="5445125"/>
            <a:ext cx="5310505" cy="138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523285"/>
            <a:ext cx="371335" cy="4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7630" y="2492375"/>
            <a:ext cx="295402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9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5424914"/>
            <a:ext cx="371335" cy="4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213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52775"/>
            <a:ext cx="11340000" cy="157188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