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3068955"/>
            <a:ext cx="10953115" cy="7219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836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52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519045"/>
            <a:ext cx="293624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0045" y="3410585"/>
            <a:ext cx="5588635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7005" y="4293235"/>
            <a:ext cx="2346960" cy="184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47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339465"/>
            <a:ext cx="733171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4311650"/>
            <a:ext cx="271653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5194935"/>
            <a:ext cx="729297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057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987675"/>
            <a:ext cx="3588385" cy="206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868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12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59410" y="2312035"/>
            <a:ext cx="606552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6225" y="3267075"/>
            <a:ext cx="2445385" cy="1393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5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360420"/>
            <a:ext cx="613918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4237990"/>
            <a:ext cx="803211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5162550"/>
            <a:ext cx="261937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610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09880" y="2243455"/>
            <a:ext cx="2320290" cy="150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852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22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339340"/>
            <a:ext cx="332105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00355" y="3187700"/>
            <a:ext cx="800354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102735"/>
            <a:ext cx="265874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04800" y="5046345"/>
            <a:ext cx="2785110" cy="160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7" grpId="0" bldLvl="0" animBg="1"/>
      <p:bldP spid="21" grpId="0" bldLvl="0" animBg="1"/>
      <p:bldP spid="2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9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397250"/>
            <a:ext cx="697801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4480" y="4243705"/>
            <a:ext cx="725868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610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59410" y="2417445"/>
            <a:ext cx="2095500" cy="1384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2025-01-08T14:26:28Z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