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9325" y="3023870"/>
            <a:ext cx="775335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4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16020" y="3674303"/>
            <a:ext cx="361813" cy="409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0945" y="5666740"/>
            <a:ext cx="183388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5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1637" y="3201629"/>
            <a:ext cx="333249" cy="40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06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1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0020" y="3429635"/>
            <a:ext cx="421957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052830"/>
            <a:ext cx="10659110" cy="55930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60180" y="5525135"/>
            <a:ext cx="82994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4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710" y="4050030"/>
            <a:ext cx="578358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96260" y="5011420"/>
            <a:ext cx="31451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44836" y="5858738"/>
            <a:ext cx="1237783" cy="39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4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19655"/>
            <a:ext cx="546735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6295" y="3087370"/>
            <a:ext cx="444500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97050" y="3963035"/>
            <a:ext cx="262001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97050" y="4794885"/>
            <a:ext cx="2428875" cy="105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2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64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4005" y="3007360"/>
            <a:ext cx="631253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8985" y="4010025"/>
            <a:ext cx="456755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56200" y="4761230"/>
            <a:ext cx="191643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94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1736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21945" y="2933065"/>
            <a:ext cx="6930390" cy="172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1945" y="4898390"/>
            <a:ext cx="3565525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96975"/>
            <a:ext cx="9474200" cy="5804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0120" y="4637405"/>
            <a:ext cx="65849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74750"/>
            <a:ext cx="10314940" cy="5564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0150" y="2924810"/>
            <a:ext cx="3744595" cy="276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25" y="5877560"/>
            <a:ext cx="538607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157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22885" y="2766695"/>
            <a:ext cx="5202555" cy="122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158615"/>
            <a:ext cx="10581640" cy="243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10887710" cy="562737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221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3378835"/>
            <a:ext cx="343154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383405"/>
            <a:ext cx="924814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373370"/>
            <a:ext cx="3431540" cy="11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0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3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421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836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2968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16785"/>
            <a:ext cx="826452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045" y="3235960"/>
            <a:ext cx="1017270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214495"/>
            <a:ext cx="3364230" cy="110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734050"/>
            <a:ext cx="8393430" cy="104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20" grpId="0" bldLvl="0" animBg="1"/>
      <p:bldP spid="2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9789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50190" y="2567305"/>
            <a:ext cx="873633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54330" y="3439160"/>
            <a:ext cx="967994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48615" y="4318000"/>
            <a:ext cx="911415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7" grpId="0" bldLvl="0" animBg="1"/>
      <p:bldP spid="3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9413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0775" y="1363345"/>
            <a:ext cx="48260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3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654822"/>
            <a:ext cx="371334" cy="41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2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664053"/>
            <a:ext cx="457027" cy="41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8244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1131" y="2918220"/>
            <a:ext cx="345364" cy="4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03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315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7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1500239"/>
            <a:ext cx="457027" cy="41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2025-01-08T14:17:14Z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