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2414270"/>
            <a:ext cx="9105900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3963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2040" y="4314097"/>
            <a:ext cx="599848" cy="38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27072" r="6238" b="6887"/>
          <a:stretch>
            <a:fillRect/>
          </a:stretch>
        </p:blipFill>
        <p:spPr>
          <a:xfrm>
            <a:off x="4423410" y="4869180"/>
            <a:ext cx="329819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340000" cy="37556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4149090"/>
            <a:ext cx="1591945" cy="25520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37490" y="2493645"/>
            <a:ext cx="5991225" cy="1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37490" y="4338955"/>
            <a:ext cx="353060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5309870"/>
            <a:ext cx="387477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2580" y="2293620"/>
            <a:ext cx="1056767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299460"/>
            <a:ext cx="460184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68730"/>
            <a:ext cx="8907780" cy="1212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372080"/>
            <a:ext cx="11340000" cy="40700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62855" y="4669227"/>
            <a:ext cx="437984" cy="4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25200" cy="5535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710" y="4140835"/>
            <a:ext cx="6320155" cy="14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8695" y="5948045"/>
            <a:ext cx="660146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50825" y="2439670"/>
            <a:ext cx="5815965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990224"/>
            <a:ext cx="2475566" cy="46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5595" y="4867910"/>
            <a:ext cx="526034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568386"/>
            <a:ext cx="342770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567296"/>
            <a:ext cx="342770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3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2416599"/>
            <a:ext cx="780754" cy="43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5" b="8230"/>
          <a:stretch>
            <a:fillRect/>
          </a:stretch>
        </p:blipFill>
        <p:spPr>
          <a:xfrm>
            <a:off x="4583430" y="3213100"/>
            <a:ext cx="3096260" cy="338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224280"/>
            <a:ext cx="6316980" cy="844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917065"/>
            <a:ext cx="9890760" cy="49949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1325" y="2708910"/>
            <a:ext cx="6280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2025-01-09T06:56:38Z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