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0420" y="2823845"/>
            <a:ext cx="8010525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7"/>
          <a:stretch>
            <a:fillRect/>
          </a:stretch>
        </p:blipFill>
        <p:spPr>
          <a:xfrm>
            <a:off x="360045" y="1224280"/>
            <a:ext cx="11339830" cy="36451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79830" y="3663315"/>
            <a:ext cx="90424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947420" y="4935855"/>
            <a:ext cx="1548130" cy="5715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4"/>
          <a:stretch>
            <a:fillRect/>
          </a:stretch>
        </p:blipFill>
        <p:spPr>
          <a:xfrm>
            <a:off x="360045" y="1413155"/>
            <a:ext cx="11339830" cy="24438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16150"/>
            <a:ext cx="11210290" cy="135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48405"/>
            <a:ext cx="100514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610030"/>
            <a:ext cx="2285138" cy="42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341620"/>
            <a:ext cx="940879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68730"/>
            <a:ext cx="10228580" cy="54692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59150"/>
            <a:ext cx="101358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024630"/>
            <a:ext cx="896175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207635"/>
            <a:ext cx="31191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336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01625" y="3472815"/>
            <a:ext cx="698055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6065" y="4214495"/>
            <a:ext cx="628269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919980"/>
            <a:ext cx="65906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5577205"/>
            <a:ext cx="60191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45" y="6225540"/>
            <a:ext cx="577342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1" grpId="0" bldLvl="0" animBg="1"/>
      <p:bldP spid="32" grpId="0" bldLvl="0" animBg="1"/>
      <p:bldP spid="36" grpId="0" bldLvl="0" animBg="1"/>
      <p:bldP spid="4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0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501095"/>
            <a:ext cx="342770" cy="39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409476"/>
            <a:ext cx="1161612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1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4627245"/>
            <a:ext cx="67284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020" y="5466080"/>
            <a:ext cx="72040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61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15265" y="2815590"/>
            <a:ext cx="80568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2895" y="3654425"/>
            <a:ext cx="61887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1160" y="4411345"/>
            <a:ext cx="48056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680" y="5346700"/>
            <a:ext cx="6559550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2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298700"/>
            <a:ext cx="8057515" cy="196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658200"/>
            <a:ext cx="3484836" cy="4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224280"/>
            <a:ext cx="10665460" cy="5570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6795" y="4874895"/>
            <a:ext cx="58864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9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3758196"/>
            <a:ext cx="790278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2025-01-09T04:22:03Z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