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213100"/>
            <a:ext cx="10937875" cy="531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44475" y="2413000"/>
            <a:ext cx="57905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51200"/>
            <a:ext cx="1019937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4149090"/>
            <a:ext cx="1914525" cy="2379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479675"/>
            <a:ext cx="74764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9400" y="3368675"/>
            <a:ext cx="30416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680" y="4278630"/>
            <a:ext cx="32778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176520"/>
            <a:ext cx="713867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41220"/>
            <a:ext cx="100958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096260"/>
            <a:ext cx="72605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6545" y="4008755"/>
            <a:ext cx="82994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858385"/>
            <a:ext cx="759396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5715000"/>
            <a:ext cx="635571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6" grpId="0" bldLvl="0" animBg="1"/>
      <p:bldP spid="28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347337"/>
            <a:ext cx="342770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22"/>
          <a:stretch>
            <a:fillRect/>
          </a:stretch>
        </p:blipFill>
        <p:spPr>
          <a:xfrm>
            <a:off x="4943475" y="4580890"/>
            <a:ext cx="2332990" cy="224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3271174"/>
            <a:ext cx="609370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18740" r="10046" b="5406"/>
          <a:stretch>
            <a:fillRect/>
          </a:stretch>
        </p:blipFill>
        <p:spPr>
          <a:xfrm>
            <a:off x="4226560" y="4077335"/>
            <a:ext cx="3739515" cy="239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331384"/>
            <a:ext cx="1028312" cy="44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6014"/>
          <a:stretch>
            <a:fillRect/>
          </a:stretch>
        </p:blipFill>
        <p:spPr>
          <a:xfrm>
            <a:off x="4217035" y="2997200"/>
            <a:ext cx="3625850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74680" cy="433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1390" y="3997960"/>
            <a:ext cx="6578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13221" b="7980"/>
          <a:stretch>
            <a:fillRect/>
          </a:stretch>
        </p:blipFill>
        <p:spPr>
          <a:xfrm>
            <a:off x="9912350" y="5013325"/>
            <a:ext cx="2146300" cy="164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938752"/>
            <a:ext cx="742670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7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82925"/>
            <a:ext cx="35820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3883660"/>
            <a:ext cx="50076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9170" y="4704080"/>
            <a:ext cx="39922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9170" y="5504815"/>
            <a:ext cx="62877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9170" y="6315075"/>
            <a:ext cx="39509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21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013325"/>
            <a:ext cx="2759075" cy="1706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452629"/>
            <a:ext cx="847405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319780"/>
            <a:ext cx="65766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18610"/>
            <a:ext cx="5967095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34975" y="5876925"/>
            <a:ext cx="32797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4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