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6" r:id="rId12"/>
    <p:sldId id="345" r:id="rId13"/>
    <p:sldId id="344" r:id="rId14"/>
    <p:sldId id="343" r:id="rId15"/>
    <p:sldId id="341" r:id="rId16"/>
    <p:sldId id="340" r:id="rId17"/>
    <p:sldId id="338" r:id="rId18"/>
    <p:sldId id="337" r:id="rId19"/>
    <p:sldId id="336" r:id="rId20"/>
    <p:sldId id="331" r:id="rId21"/>
    <p:sldId id="330" r:id="rId22"/>
    <p:sldId id="328" r:id="rId23"/>
    <p:sldId id="327" r:id="rId24"/>
    <p:sldId id="335" r:id="rId25"/>
    <p:sldId id="333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2061210"/>
            <a:ext cx="5514975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501390"/>
            <a:ext cx="7381875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2796706"/>
            <a:ext cx="1704332" cy="45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0025" y="2796706"/>
            <a:ext cx="875969" cy="45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4483" y="2796706"/>
            <a:ext cx="1704332" cy="45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5" t="15335" r="18306" b="2824"/>
          <a:stretch>
            <a:fillRect/>
          </a:stretch>
        </p:blipFill>
        <p:spPr>
          <a:xfrm>
            <a:off x="6167755" y="3933190"/>
            <a:ext cx="3147695" cy="2496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82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01105" y="3347085"/>
            <a:ext cx="530288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6020" y="4468811"/>
            <a:ext cx="980705" cy="52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405292"/>
            <a:ext cx="323727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930" y="3122930"/>
            <a:ext cx="140208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77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958338"/>
            <a:ext cx="371335" cy="4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588990"/>
            <a:ext cx="11340000" cy="898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98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28572"/>
            <a:ext cx="380856" cy="3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3484533"/>
            <a:ext cx="561763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6" r="67196" b="5421"/>
          <a:stretch>
            <a:fillRect/>
          </a:stretch>
        </p:blipFill>
        <p:spPr>
          <a:xfrm>
            <a:off x="4727575" y="3644900"/>
            <a:ext cx="2478405" cy="2830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6171" y="3314454"/>
            <a:ext cx="2094710" cy="52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9" r="24017" b="5421"/>
          <a:stretch>
            <a:fillRect/>
          </a:stretch>
        </p:blipFill>
        <p:spPr>
          <a:xfrm>
            <a:off x="4727575" y="3933190"/>
            <a:ext cx="2331085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9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1443095"/>
            <a:ext cx="2009017" cy="52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405" y="2707005"/>
            <a:ext cx="98933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9" r="24017" b="5421"/>
          <a:stretch>
            <a:fillRect/>
          </a:stretch>
        </p:blipFill>
        <p:spPr>
          <a:xfrm>
            <a:off x="4799965" y="3643630"/>
            <a:ext cx="2400935" cy="2813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881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5155285"/>
            <a:ext cx="11340000" cy="16560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4293235"/>
            <a:ext cx="1029335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3415" y="5157470"/>
            <a:ext cx="851852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6002655"/>
            <a:ext cx="851852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71940" y="5155565"/>
            <a:ext cx="256222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378203"/>
            <a:ext cx="3770478" cy="42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55645"/>
            <a:ext cx="10812145" cy="173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1151890"/>
            <a:ext cx="7295515" cy="1029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988820"/>
            <a:ext cx="10548620" cy="2585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54565" y="4011930"/>
            <a:ext cx="79883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2"/>
          <a:stretch>
            <a:fillRect/>
          </a:stretch>
        </p:blipFill>
        <p:spPr>
          <a:xfrm>
            <a:off x="1199515" y="4581525"/>
            <a:ext cx="8080375" cy="216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54340" cy="996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060930"/>
            <a:ext cx="11340000" cy="39297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5" y="4869180"/>
            <a:ext cx="3400425" cy="169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285220" cy="56705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23545" y="3030220"/>
            <a:ext cx="403034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549461"/>
            <a:ext cx="5103476" cy="4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341620"/>
            <a:ext cx="245681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59410" y="6191250"/>
            <a:ext cx="248602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animBg="1"/>
      <p:bldP spid="16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9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18770" y="2424430"/>
            <a:ext cx="3268980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205605"/>
            <a:ext cx="301371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968069"/>
            <a:ext cx="5141561" cy="37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1" b="26465"/>
          <a:stretch>
            <a:fillRect/>
          </a:stretch>
        </p:blipFill>
        <p:spPr>
          <a:xfrm>
            <a:off x="623570" y="1268730"/>
            <a:ext cx="8912860" cy="906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b="21988"/>
          <a:stretch>
            <a:fillRect/>
          </a:stretch>
        </p:blipFill>
        <p:spPr>
          <a:xfrm>
            <a:off x="623570" y="2247265"/>
            <a:ext cx="10561955" cy="33839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0850" y="4767580"/>
            <a:ext cx="1705610" cy="19284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t="80076" r="46325"/>
          <a:stretch>
            <a:fillRect/>
          </a:stretch>
        </p:blipFill>
        <p:spPr>
          <a:xfrm>
            <a:off x="623570" y="5703570"/>
            <a:ext cx="5520055" cy="86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 t="4292" r="34180" b="3138"/>
          <a:stretch>
            <a:fillRect/>
          </a:stretch>
        </p:blipFill>
        <p:spPr>
          <a:xfrm>
            <a:off x="695325" y="1124585"/>
            <a:ext cx="6624320" cy="2520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/>
          <a:stretch>
            <a:fillRect/>
          </a:stretch>
        </p:blipFill>
        <p:spPr>
          <a:xfrm>
            <a:off x="983615" y="4004945"/>
            <a:ext cx="8352835" cy="269494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23570" y="4149090"/>
            <a:ext cx="8554720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425" y="5555615"/>
            <a:ext cx="8554720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360045" y="1224280"/>
            <a:ext cx="9624105" cy="232981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2580" y="2758440"/>
            <a:ext cx="423926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7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692" y="1481525"/>
            <a:ext cx="323727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3324" y="2397171"/>
            <a:ext cx="55414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3677" y="3389121"/>
            <a:ext cx="1133047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2821" y="3389121"/>
            <a:ext cx="1171133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9647" y="4342918"/>
            <a:ext cx="1152090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5013325"/>
            <a:ext cx="3056255" cy="162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0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3453909"/>
            <a:ext cx="352292" cy="4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1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01783"/>
            <a:ext cx="371335" cy="4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475843"/>
            <a:ext cx="380856" cy="40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7"/>
          <a:stretch>
            <a:fillRect/>
          </a:stretch>
        </p:blipFill>
        <p:spPr>
          <a:xfrm>
            <a:off x="983615" y="4016375"/>
            <a:ext cx="10533380" cy="265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5415" y="1386125"/>
            <a:ext cx="542720" cy="5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2683130"/>
            <a:ext cx="1485340" cy="4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3803" y="2730814"/>
            <a:ext cx="799798" cy="3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5415" y="4352070"/>
            <a:ext cx="1294911" cy="4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773" y="4352070"/>
            <a:ext cx="1294911" cy="4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 b="3922"/>
          <a:stretch>
            <a:fillRect/>
          </a:stretch>
        </p:blipFill>
        <p:spPr>
          <a:xfrm>
            <a:off x="9192260" y="3717290"/>
            <a:ext cx="2637790" cy="27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2025-01-09T06:53:30Z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