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6" r:id="rId5"/>
    <p:sldId id="354" r:id="rId6"/>
    <p:sldId id="353" r:id="rId7"/>
    <p:sldId id="351" r:id="rId8"/>
    <p:sldId id="350" r:id="rId9"/>
    <p:sldId id="348" r:id="rId10"/>
    <p:sldId id="347" r:id="rId11"/>
    <p:sldId id="346" r:id="rId12"/>
    <p:sldId id="345" r:id="rId13"/>
    <p:sldId id="343" r:id="rId14"/>
    <p:sldId id="342" r:id="rId15"/>
    <p:sldId id="341" r:id="rId16"/>
    <p:sldId id="339" r:id="rId17"/>
    <p:sldId id="338" r:id="rId18"/>
    <p:sldId id="337" r:id="rId19"/>
    <p:sldId id="334" r:id="rId20"/>
    <p:sldId id="333" r:id="rId21"/>
    <p:sldId id="332" r:id="rId22"/>
    <p:sldId id="331" r:id="rId23"/>
    <p:sldId id="330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6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3700" y="3048000"/>
            <a:ext cx="632460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125220"/>
            <a:ext cx="10176510" cy="569277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479425" y="2861310"/>
            <a:ext cx="435102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4485" y="3601720"/>
            <a:ext cx="4808220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4485" y="4581525"/>
            <a:ext cx="10038080" cy="1382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51180" y="6283960"/>
            <a:ext cx="243078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20" grpId="0" bldLvl="0" animBg="1"/>
      <p:bldP spid="2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796270" cy="38214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1910" y="4365625"/>
            <a:ext cx="57467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430" b="4674"/>
          <a:stretch>
            <a:fillRect/>
          </a:stretch>
        </p:blipFill>
        <p:spPr>
          <a:xfrm>
            <a:off x="9840595" y="4221480"/>
            <a:ext cx="2160270" cy="244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83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58085" y="3360879"/>
            <a:ext cx="323727" cy="391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4" t="4048" r="18939" b="7857"/>
          <a:stretch>
            <a:fillRect/>
          </a:stretch>
        </p:blipFill>
        <p:spPr>
          <a:xfrm>
            <a:off x="4799965" y="3933190"/>
            <a:ext cx="2705735" cy="2754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57"/>
          <a:stretch>
            <a:fillRect/>
          </a:stretch>
        </p:blipFill>
        <p:spPr>
          <a:xfrm>
            <a:off x="487045" y="2206905"/>
            <a:ext cx="11339830" cy="18551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07" r="65685" b="6332"/>
          <a:stretch>
            <a:fillRect/>
          </a:stretch>
        </p:blipFill>
        <p:spPr>
          <a:xfrm>
            <a:off x="4899660" y="4004945"/>
            <a:ext cx="2515235" cy="27120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538" b="61494"/>
          <a:stretch>
            <a:fillRect/>
          </a:stretch>
        </p:blipFill>
        <p:spPr>
          <a:xfrm>
            <a:off x="487045" y="1268730"/>
            <a:ext cx="4090035" cy="937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52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43274" y="3359138"/>
            <a:ext cx="371334" cy="40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07" r="65685" b="6332"/>
          <a:stretch>
            <a:fillRect/>
          </a:stretch>
        </p:blipFill>
        <p:spPr>
          <a:xfrm>
            <a:off x="9048115" y="3933190"/>
            <a:ext cx="2515235" cy="2712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90" y="1140460"/>
            <a:ext cx="10527030" cy="4382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19420" y="4774565"/>
            <a:ext cx="84391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4" t="5527" r="24017" b="5904"/>
          <a:stretch>
            <a:fillRect/>
          </a:stretch>
        </p:blipFill>
        <p:spPr>
          <a:xfrm>
            <a:off x="7463790" y="4580890"/>
            <a:ext cx="1830070" cy="2212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021715"/>
            <a:ext cx="10450195" cy="34874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475" y="4437380"/>
            <a:ext cx="2347595" cy="224091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54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9" r="59581"/>
          <a:stretch>
            <a:fillRect/>
          </a:stretch>
        </p:blipFill>
        <p:spPr>
          <a:xfrm>
            <a:off x="8256270" y="2204720"/>
            <a:ext cx="3239135" cy="30010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335"/>
          <a:stretch>
            <a:fillRect/>
          </a:stretch>
        </p:blipFill>
        <p:spPr>
          <a:xfrm>
            <a:off x="407035" y="5085080"/>
            <a:ext cx="8353470" cy="16560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5085080"/>
            <a:ext cx="8046720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3525" y="6021070"/>
            <a:ext cx="8046720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6270" y="2204720"/>
            <a:ext cx="3155315" cy="3011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881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315" y="4797425"/>
            <a:ext cx="2740025" cy="189484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846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385060"/>
            <a:ext cx="543814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98450" y="4081145"/>
            <a:ext cx="775462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4995757"/>
            <a:ext cx="2408916" cy="361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3216910"/>
            <a:ext cx="254508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7" grpId="0" bldLvl="0" animBg="1"/>
      <p:bldP spid="19" grpId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371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00" r="73831" b="7284"/>
          <a:stretch>
            <a:fillRect/>
          </a:stretch>
        </p:blipFill>
        <p:spPr>
          <a:xfrm>
            <a:off x="7752080" y="1196975"/>
            <a:ext cx="1953260" cy="2752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8287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377440"/>
            <a:ext cx="687451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60045" y="3158490"/>
            <a:ext cx="515620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89560" y="3982720"/>
            <a:ext cx="324929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4904740"/>
            <a:ext cx="260350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7" grpId="0" bldLvl="0" animBg="1"/>
      <p:bldP spid="21" grpId="0" bldLvl="0" animBg="1"/>
      <p:bldP spid="2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65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3" r="68933"/>
          <a:stretch>
            <a:fillRect/>
          </a:stretch>
        </p:blipFill>
        <p:spPr>
          <a:xfrm>
            <a:off x="4655820" y="4437380"/>
            <a:ext cx="2855595" cy="2334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68450"/>
            <a:ext cx="11340000" cy="359287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3" r="68933"/>
          <a:stretch>
            <a:fillRect/>
          </a:stretch>
        </p:blipFill>
        <p:spPr>
          <a:xfrm>
            <a:off x="4583430" y="4221480"/>
            <a:ext cx="2855595" cy="233489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420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34962" y="1482365"/>
            <a:ext cx="561763" cy="392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94" r="29096"/>
          <a:stretch>
            <a:fillRect/>
          </a:stretch>
        </p:blipFill>
        <p:spPr>
          <a:xfrm>
            <a:off x="4583430" y="2493010"/>
            <a:ext cx="3096850" cy="3199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51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53904" y="3338506"/>
            <a:ext cx="771234" cy="43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3627" y="3395655"/>
            <a:ext cx="799797" cy="380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2518" y="4310036"/>
            <a:ext cx="809319" cy="371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96" r="16507"/>
          <a:stretch>
            <a:fillRect/>
          </a:stretch>
        </p:blipFill>
        <p:spPr>
          <a:xfrm>
            <a:off x="3503930" y="4077335"/>
            <a:ext cx="6192520" cy="27031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l="39256" t="46222"/>
          <a:stretch>
            <a:fillRect/>
          </a:stretch>
        </p:blipFill>
        <p:spPr>
          <a:xfrm>
            <a:off x="5752465" y="4149090"/>
            <a:ext cx="3564890" cy="25533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t="46222" r="60452"/>
          <a:stretch>
            <a:fillRect/>
          </a:stretch>
        </p:blipFill>
        <p:spPr>
          <a:xfrm>
            <a:off x="3431540" y="4149090"/>
            <a:ext cx="2320925" cy="2553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413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30327" y="1462516"/>
            <a:ext cx="1028312" cy="448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91435" y="1519760"/>
            <a:ext cx="799798" cy="391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2970" y="2317115"/>
            <a:ext cx="434403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177"/>
          <a:stretch>
            <a:fillRect/>
          </a:stretch>
        </p:blipFill>
        <p:spPr>
          <a:xfrm>
            <a:off x="2279650" y="3213100"/>
            <a:ext cx="6912610" cy="3366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3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557712"/>
            <a:ext cx="380856" cy="400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00" r="73831" b="7284"/>
          <a:stretch>
            <a:fillRect/>
          </a:stretch>
        </p:blipFill>
        <p:spPr>
          <a:xfrm>
            <a:off x="9264015" y="2132965"/>
            <a:ext cx="1953260" cy="2752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50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576530"/>
            <a:ext cx="371334" cy="409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1" t="8433" r="25289" b="4570"/>
          <a:stretch>
            <a:fillRect/>
          </a:stretch>
        </p:blipFill>
        <p:spPr>
          <a:xfrm>
            <a:off x="8903970" y="4077335"/>
            <a:ext cx="2729865" cy="2639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096010"/>
            <a:ext cx="10751185" cy="4817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10455" y="3175635"/>
            <a:ext cx="117221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51445" y="3235325"/>
            <a:ext cx="59690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1460" y="4178935"/>
            <a:ext cx="97472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02075" y="4226560"/>
            <a:ext cx="42545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58885" y="4198620"/>
            <a:ext cx="124460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01140" y="5184140"/>
            <a:ext cx="89408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65165" y="5085080"/>
            <a:ext cx="1214755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50" r="59597" b="8696"/>
          <a:stretch>
            <a:fillRect/>
          </a:stretch>
        </p:blipFill>
        <p:spPr>
          <a:xfrm>
            <a:off x="8183880" y="4797425"/>
            <a:ext cx="2495550" cy="2002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78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4483" y="3505766"/>
            <a:ext cx="599848" cy="400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2" r="6238" b="6156"/>
          <a:stretch>
            <a:fillRect/>
          </a:stretch>
        </p:blipFill>
        <p:spPr>
          <a:xfrm>
            <a:off x="4221480" y="3429000"/>
            <a:ext cx="3690620" cy="3143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319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2276830"/>
            <a:ext cx="11340000" cy="213326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20" y="4293235"/>
            <a:ext cx="2621915" cy="21145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224280"/>
            <a:ext cx="10577195" cy="56553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79425" y="2204720"/>
            <a:ext cx="6347460" cy="1435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07035" y="3835400"/>
            <a:ext cx="6474460" cy="1260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3215" y="5449570"/>
            <a:ext cx="10336530" cy="1377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3745" y="1327785"/>
            <a:ext cx="3441700" cy="2775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2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7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460" y="4149090"/>
            <a:ext cx="2546985" cy="220408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2025-01-09T09:31:03Z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