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50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068955"/>
            <a:ext cx="11419840" cy="626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143" y="3341385"/>
            <a:ext cx="4122770" cy="55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6340" y="4279265"/>
            <a:ext cx="728662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17930" y="5207000"/>
            <a:ext cx="714057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11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6084669"/>
            <a:ext cx="6188916" cy="4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5" y="3357245"/>
            <a:ext cx="2374900" cy="238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5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4406900" y="3141345"/>
            <a:ext cx="3378835" cy="18834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5024475"/>
            <a:ext cx="11340000" cy="16413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225" y="5013325"/>
            <a:ext cx="1003808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6017895"/>
            <a:ext cx="1003808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64240" y="5013325"/>
            <a:ext cx="73914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96975"/>
            <a:ext cx="10100310" cy="5581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385" y="3870960"/>
            <a:ext cx="7113905" cy="13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1385" y="5492115"/>
            <a:ext cx="7240270" cy="13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9665"/>
            <a:ext cx="11116310" cy="2779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3909060"/>
            <a:ext cx="11117580" cy="29610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8860" y="3429000"/>
            <a:ext cx="2051050" cy="17513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576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66395" y="3206115"/>
            <a:ext cx="459232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53060" y="4117340"/>
            <a:ext cx="6106795" cy="153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7030" y="5920105"/>
            <a:ext cx="426847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81921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275437"/>
            <a:ext cx="7331486" cy="40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4256" y="3170700"/>
            <a:ext cx="4198942" cy="38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4345" y="3917950"/>
            <a:ext cx="886587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3710" y="4904105"/>
            <a:ext cx="324739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5695315"/>
            <a:ext cx="8645525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6" grpId="0" bldLvl="0" animBg="1"/>
      <p:bldP spid="21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59"/>
          <a:stretch>
            <a:fillRect/>
          </a:stretch>
        </p:blipFill>
        <p:spPr>
          <a:xfrm>
            <a:off x="551180" y="1224280"/>
            <a:ext cx="10263505" cy="3520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653280"/>
            <a:ext cx="2930525" cy="20408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" t="69545" r="-1466"/>
          <a:stretch>
            <a:fillRect/>
          </a:stretch>
        </p:blipFill>
        <p:spPr>
          <a:xfrm>
            <a:off x="479425" y="1196340"/>
            <a:ext cx="10776585" cy="16910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6743700" y="1917065"/>
            <a:ext cx="3347085" cy="2542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645255"/>
            <a:ext cx="11340000" cy="31334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3570" y="3717290"/>
            <a:ext cx="540448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3700" y="2111375"/>
            <a:ext cx="3236595" cy="22542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1180" y="4725035"/>
            <a:ext cx="1081151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135" y="5755640"/>
            <a:ext cx="1081151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2025-01-08T15:24:25Z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