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997200"/>
            <a:ext cx="11035030" cy="6229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9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2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68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78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497580"/>
            <a:ext cx="949071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358765"/>
            <a:ext cx="102120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10724515" cy="56165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18465" y="3449320"/>
            <a:ext cx="415607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4500" y="4494530"/>
            <a:ext cx="893889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035" y="5340985"/>
            <a:ext cx="101111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035" y="6179820"/>
            <a:ext cx="47790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1765" y="6179820"/>
            <a:ext cx="47790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4" grpId="0" bldLvl="0" animBg="1"/>
      <p:bldP spid="3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1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2528798"/>
            <a:ext cx="361813" cy="4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4135" y="4564380"/>
            <a:ext cx="83947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55605" cy="55835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569210"/>
            <a:ext cx="8352155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6695" y="4177665"/>
            <a:ext cx="9282430" cy="233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7"/>
          <a:stretch>
            <a:fillRect/>
          </a:stretch>
        </p:blipFill>
        <p:spPr>
          <a:xfrm>
            <a:off x="407035" y="1269010"/>
            <a:ext cx="11339830" cy="2791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437100"/>
            <a:ext cx="11340000" cy="83557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407035" y="4221480"/>
            <a:ext cx="3630930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52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005455"/>
            <a:ext cx="74015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5692" y="3986995"/>
            <a:ext cx="4779748" cy="4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777740"/>
            <a:ext cx="11457305" cy="17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