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3"/>
    <p:sldId id="358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048000" y="2924810"/>
            <a:ext cx="6096045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149804"/>
            <a:ext cx="695062" cy="37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64" y="3228318"/>
            <a:ext cx="1942366" cy="37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6065" y="1929765"/>
            <a:ext cx="293560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7355" y="4764222"/>
            <a:ext cx="1466297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4310379"/>
            <a:ext cx="618891" cy="30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8710" y="4949190"/>
            <a:ext cx="230759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9635" y="3860800"/>
            <a:ext cx="401193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695" y="4851400"/>
            <a:ext cx="379920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9635" y="5745480"/>
            <a:ext cx="363220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06374"/>
            <a:ext cx="3351536" cy="36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283260"/>
            <a:ext cx="2589823" cy="6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322424"/>
            <a:ext cx="5484332" cy="68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294630"/>
            <a:ext cx="953135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683226"/>
            <a:ext cx="4465541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3303158"/>
            <a:ext cx="3513400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3932629"/>
            <a:ext cx="5265340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541" y="4552561"/>
            <a:ext cx="3303929" cy="3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4501913"/>
            <a:ext cx="3599093" cy="9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210" y="5755640"/>
            <a:ext cx="384238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255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549525"/>
            <a:ext cx="5918200" cy="174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62025"/>
            <a:ext cx="10469245" cy="4432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887980"/>
            <a:ext cx="680783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3580130"/>
            <a:ext cx="873125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4220845"/>
            <a:ext cx="482790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2445" y="4230370"/>
            <a:ext cx="2466975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361940"/>
            <a:ext cx="10469245" cy="14243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67715" y="5459730"/>
            <a:ext cx="873125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325" y="6075045"/>
            <a:ext cx="245872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0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223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232302"/>
            <a:ext cx="304685" cy="31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220" y="3316605"/>
            <a:ext cx="774763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220" y="4424680"/>
            <a:ext cx="671703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98220" y="5520690"/>
            <a:ext cx="378777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758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447290"/>
            <a:ext cx="490029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264265" cy="56108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9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29155"/>
            <a:ext cx="7639685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995" y="3361690"/>
            <a:ext cx="610235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043680"/>
            <a:ext cx="789876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739303"/>
            <a:ext cx="8416925" cy="34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396637"/>
            <a:ext cx="4341763" cy="35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275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41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8450" y="2152015"/>
            <a:ext cx="253746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862043"/>
            <a:ext cx="1904282" cy="33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310" y="3378200"/>
            <a:ext cx="174307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76288"/>
            <a:ext cx="1932846" cy="34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842934"/>
            <a:ext cx="1704332" cy="34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7825" y="5440680"/>
            <a:ext cx="168592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0" grpId="0" bldLvl="0" animBg="1"/>
      <p:bldP spid="11" grpId="0" animBg="1"/>
      <p:bldP spid="12" grpId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03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30730"/>
            <a:ext cx="391096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739844"/>
            <a:ext cx="5646196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407197"/>
            <a:ext cx="5674760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58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3685" y="2644140"/>
            <a:ext cx="294322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491877"/>
            <a:ext cx="1904282" cy="3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375" y="4084320"/>
            <a:ext cx="223901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749165"/>
            <a:ext cx="239966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473888"/>
            <a:ext cx="1313954" cy="34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1" grpId="0" bldLvl="0" animBg="1"/>
      <p:bldP spid="12" grpId="0" bldLvl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8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61515"/>
            <a:ext cx="314706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604770"/>
            <a:ext cx="48063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48773"/>
            <a:ext cx="5360554" cy="3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025270"/>
            <a:ext cx="5950881" cy="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35360" cy="55676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662492"/>
            <a:ext cx="352292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2594" y="3921679"/>
            <a:ext cx="304685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6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787251"/>
            <a:ext cx="4056120" cy="100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112201"/>
            <a:ext cx="2151838" cy="100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274945"/>
            <a:ext cx="1067816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89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71601"/>
            <a:ext cx="5931838" cy="99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95384"/>
            <a:ext cx="2818337" cy="34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675" y="4052570"/>
            <a:ext cx="298513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640580"/>
            <a:ext cx="423735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  <p:bldP spid="1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8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65960"/>
            <a:ext cx="689419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32710"/>
            <a:ext cx="689419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02000"/>
            <a:ext cx="689419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968750"/>
            <a:ext cx="689419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576385"/>
            <a:ext cx="304685" cy="31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030" y="3300216"/>
            <a:ext cx="361813" cy="30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966965"/>
            <a:ext cx="361813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767000"/>
            <a:ext cx="285643" cy="31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902830"/>
            <a:ext cx="285643" cy="3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853345"/>
            <a:ext cx="304685" cy="32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4338378"/>
            <a:ext cx="276121" cy="31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2025-01-08T12:16:52Z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