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3068955"/>
            <a:ext cx="7491095" cy="669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7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215640"/>
            <a:ext cx="649732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1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52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021330"/>
            <a:ext cx="286956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45585"/>
            <a:ext cx="66528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5410313"/>
            <a:ext cx="561763" cy="33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5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4253629"/>
            <a:ext cx="342769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519522"/>
            <a:ext cx="437984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7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6223934"/>
            <a:ext cx="895012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1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70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3522056"/>
            <a:ext cx="1104483" cy="36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6448" y="4389788"/>
            <a:ext cx="1142569" cy="34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2840" y="4231005"/>
            <a:ext cx="25126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3302501"/>
            <a:ext cx="5950881" cy="4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16070"/>
            <a:ext cx="104228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15400" cy="1125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132685"/>
            <a:ext cx="11340000" cy="463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09811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64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05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33980"/>
            <a:ext cx="4370327" cy="4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67735"/>
            <a:ext cx="6883979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987165"/>
            <a:ext cx="79089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869180"/>
            <a:ext cx="11470640" cy="144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4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59855" y="3350260"/>
            <a:ext cx="30981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6340" y="4385945"/>
            <a:ext cx="358457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3990" y="5207000"/>
            <a:ext cx="654621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94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225165"/>
            <a:ext cx="37769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37965"/>
            <a:ext cx="854837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65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11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3863950"/>
            <a:ext cx="2180403" cy="36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9880" y="4649470"/>
            <a:ext cx="793623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605151"/>
            <a:ext cx="352292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25365" y="3276600"/>
            <a:ext cx="17322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