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9" r:id="rId4"/>
    <p:sldId id="367" r:id="rId5"/>
    <p:sldId id="366" r:id="rId6"/>
    <p:sldId id="364" r:id="rId7"/>
    <p:sldId id="363" r:id="rId8"/>
    <p:sldId id="362" r:id="rId9"/>
    <p:sldId id="360" r:id="rId10"/>
    <p:sldId id="359" r:id="rId11"/>
    <p:sldId id="358" r:id="rId12"/>
    <p:sldId id="357" r:id="rId13"/>
    <p:sldId id="355" r:id="rId14"/>
    <p:sldId id="354" r:id="rId15"/>
    <p:sldId id="352" r:id="rId16"/>
    <p:sldId id="350" r:id="rId17"/>
    <p:sldId id="349" r:id="rId18"/>
    <p:sldId id="348" r:id="rId19"/>
    <p:sldId id="347" r:id="rId20"/>
    <p:sldId id="346" r:id="rId21"/>
    <p:sldId id="344" r:id="rId22"/>
    <p:sldId id="343" r:id="rId23"/>
    <p:sldId id="342" r:id="rId24"/>
    <p:sldId id="341" r:id="rId25"/>
    <p:sldId id="340" r:id="rId26"/>
    <p:sldId id="338" r:id="rId27"/>
    <p:sldId id="336" r:id="rId28"/>
    <p:sldId id="335" r:id="rId29"/>
    <p:sldId id="334" r:id="rId30"/>
    <p:sldId id="333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11450" y="2997200"/>
            <a:ext cx="6743745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3490886"/>
            <a:ext cx="276120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90940" y="2029460"/>
            <a:ext cx="63246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6095" y="3951167"/>
            <a:ext cx="266599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3" r="71592" b="5016"/>
          <a:stretch>
            <a:fillRect/>
          </a:stretch>
        </p:blipFill>
        <p:spPr>
          <a:xfrm>
            <a:off x="4591050" y="4456430"/>
            <a:ext cx="2877820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338588"/>
            <a:ext cx="618891" cy="31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3324795"/>
            <a:ext cx="799798" cy="41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48"/>
          <a:stretch>
            <a:fillRect/>
          </a:stretch>
        </p:blipFill>
        <p:spPr>
          <a:xfrm>
            <a:off x="1055370" y="3213100"/>
            <a:ext cx="9361215" cy="751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6030" y="3434461"/>
            <a:ext cx="3513400" cy="32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024896"/>
            <a:ext cx="580805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8" t="8434" r="36499" b="7112"/>
          <a:stretch>
            <a:fillRect/>
          </a:stretch>
        </p:blipFill>
        <p:spPr>
          <a:xfrm>
            <a:off x="7320280" y="4076700"/>
            <a:ext cx="2953385" cy="2567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630"/>
            <a:ext cx="11340000" cy="2476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9874" y="4670820"/>
            <a:ext cx="1532947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066228"/>
            <a:ext cx="628413" cy="35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8" r="7291"/>
          <a:stretch>
            <a:fillRect/>
          </a:stretch>
        </p:blipFill>
        <p:spPr>
          <a:xfrm>
            <a:off x="4655820" y="2997200"/>
            <a:ext cx="2807925" cy="341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7710" cy="5606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863975"/>
            <a:ext cx="38468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489450"/>
            <a:ext cx="48463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5140325"/>
            <a:ext cx="22218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845" y="5687695"/>
            <a:ext cx="184721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225486"/>
            <a:ext cx="4103727" cy="36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59530"/>
            <a:ext cx="38449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907915"/>
            <a:ext cx="54959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2682875" cy="2682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0" b="51122"/>
          <a:stretch>
            <a:fillRect/>
          </a:stretch>
        </p:blipFill>
        <p:spPr>
          <a:xfrm>
            <a:off x="407035" y="3357245"/>
            <a:ext cx="6336710" cy="2159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275" y="3501390"/>
            <a:ext cx="623633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235" y="4723765"/>
            <a:ext cx="635952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t="1006" r="5606" b="2845"/>
          <a:stretch>
            <a:fillRect/>
          </a:stretch>
        </p:blipFill>
        <p:spPr>
          <a:xfrm>
            <a:off x="7176135" y="3068955"/>
            <a:ext cx="3475355" cy="3535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201670"/>
            <a:ext cx="3414395" cy="341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205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65856"/>
            <a:ext cx="352292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17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95045" y="3754755"/>
            <a:ext cx="762000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70" y="4749800"/>
            <a:ext cx="58388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220" y="4316730"/>
            <a:ext cx="427228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5691505"/>
            <a:ext cx="57327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6368415"/>
            <a:ext cx="45910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5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20265"/>
            <a:ext cx="2762885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21025" y="2120265"/>
            <a:ext cx="340677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95" y="3836035"/>
            <a:ext cx="33102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865427"/>
            <a:ext cx="4627405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6" grpId="0" bldLvl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733288"/>
            <a:ext cx="447506" cy="30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3411512"/>
            <a:ext cx="495113" cy="31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3"/>
          <a:stretch>
            <a:fillRect/>
          </a:stretch>
        </p:blipFill>
        <p:spPr>
          <a:xfrm>
            <a:off x="2207260" y="4004945"/>
            <a:ext cx="756475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1405096"/>
            <a:ext cx="1561511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2081824"/>
            <a:ext cx="1504382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3"/>
          <a:stretch>
            <a:fillRect/>
          </a:stretch>
        </p:blipFill>
        <p:spPr>
          <a:xfrm>
            <a:off x="2999740" y="4509135"/>
            <a:ext cx="6426200" cy="2298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9805"/>
            <a:ext cx="11340000" cy="258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54738"/>
            <a:ext cx="7455264" cy="3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84337"/>
            <a:ext cx="2342267" cy="35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314065"/>
            <a:ext cx="1067752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7790" y="4927600"/>
            <a:ext cx="9753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1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90129"/>
            <a:ext cx="9216725" cy="36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28131"/>
            <a:ext cx="9645188" cy="35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94700"/>
            <a:ext cx="1723375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570" y="4494530"/>
            <a:ext cx="104000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142136"/>
            <a:ext cx="7521913" cy="34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789660"/>
            <a:ext cx="1980453" cy="34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6408617"/>
            <a:ext cx="5855667" cy="35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43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581525"/>
            <a:ext cx="636524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429000"/>
            <a:ext cx="7135495" cy="23234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48467"/>
            <a:ext cx="352292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2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96745"/>
            <a:ext cx="1085850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277870"/>
            <a:ext cx="44380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851275"/>
            <a:ext cx="84029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508855"/>
            <a:ext cx="11340000" cy="1803103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0" r="53864"/>
          <a:stretch>
            <a:fillRect/>
          </a:stretch>
        </p:blipFill>
        <p:spPr>
          <a:xfrm>
            <a:off x="10128250" y="2348865"/>
            <a:ext cx="1763395" cy="21824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135" y="4552315"/>
            <a:ext cx="1128331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762625"/>
            <a:ext cx="84029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l="27249" r="44496"/>
          <a:stretch>
            <a:fillRect/>
          </a:stretch>
        </p:blipFill>
        <p:spPr>
          <a:xfrm>
            <a:off x="10067290" y="2449195"/>
            <a:ext cx="1824355" cy="210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  <p:bldP spid="24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310" y="1995805"/>
            <a:ext cx="72878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24505"/>
            <a:ext cx="81191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310" y="3625215"/>
            <a:ext cx="483743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29150"/>
            <a:ext cx="43776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367020"/>
            <a:ext cx="63722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725035"/>
            <a:ext cx="6436360" cy="18351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75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05484"/>
            <a:ext cx="6303173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310" y="2486660"/>
            <a:ext cx="830008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77712"/>
            <a:ext cx="2370831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30469"/>
            <a:ext cx="3751435" cy="36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4321175"/>
            <a:ext cx="75799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3045" y="4921885"/>
            <a:ext cx="486854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310" y="5502910"/>
            <a:ext cx="46564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animBg="1"/>
      <p:bldP spid="12" grpId="0" animBg="1"/>
      <p:bldP spid="14" grpId="0" bldLvl="0" animBg="1"/>
      <p:bldP spid="18" grpId="0" bldLvl="0" animBg="1"/>
      <p:bldP spid="2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6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67497"/>
            <a:ext cx="3161108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77546"/>
            <a:ext cx="6179395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39935"/>
            <a:ext cx="6579293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49985"/>
            <a:ext cx="6474559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331438"/>
            <a:ext cx="3580050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465" y="4912995"/>
            <a:ext cx="85458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494344"/>
            <a:ext cx="2342267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3" grpId="0" bldLvl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34289"/>
            <a:ext cx="285643" cy="3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03" r="43650"/>
          <a:stretch>
            <a:fillRect/>
          </a:stretch>
        </p:blipFill>
        <p:spPr>
          <a:xfrm>
            <a:off x="3093720" y="2853055"/>
            <a:ext cx="6003925" cy="230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78413"/>
            <a:ext cx="285642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443131"/>
            <a:ext cx="304685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6" r="8142"/>
          <a:stretch>
            <a:fillRect/>
          </a:stretch>
        </p:blipFill>
        <p:spPr>
          <a:xfrm>
            <a:off x="4871720" y="3348355"/>
            <a:ext cx="230314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43761"/>
            <a:ext cx="361813" cy="31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48405"/>
            <a:ext cx="11340000" cy="2063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14508" y="4346537"/>
            <a:ext cx="361813" cy="3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14446"/>
            <a:ext cx="304685" cy="3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4855902"/>
            <a:ext cx="361813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2025-01-08T13:36:06Z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