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8625" y="2708910"/>
            <a:ext cx="8794750" cy="1550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8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161155"/>
            <a:ext cx="1082929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030418"/>
            <a:ext cx="5579546" cy="45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9945" y="1494155"/>
            <a:ext cx="4599305" cy="231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28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10551795" cy="52762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45626"/>
          <a:stretch>
            <a:fillRect/>
          </a:stretch>
        </p:blipFill>
        <p:spPr>
          <a:xfrm>
            <a:off x="4511675" y="5445125"/>
            <a:ext cx="2994660" cy="12141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5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07035" y="4509135"/>
            <a:ext cx="10841990" cy="171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055" y="1353185"/>
            <a:ext cx="3980180" cy="296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941570"/>
            <a:ext cx="2887345" cy="16262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30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5139690"/>
            <a:ext cx="11495405" cy="147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1495425"/>
            <a:ext cx="5969000" cy="336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8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3933190"/>
            <a:ext cx="2309495" cy="28695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224020" y="2204720"/>
            <a:ext cx="43218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0300" y="1341120"/>
            <a:ext cx="2910840" cy="361759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335280" y="2997200"/>
            <a:ext cx="446849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943475" y="2997200"/>
            <a:ext cx="366966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35280" y="4004945"/>
            <a:ext cx="664019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7031990" y="3933190"/>
            <a:ext cx="158115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60045" y="4822190"/>
            <a:ext cx="57988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34780" cy="5523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7340" y="4537075"/>
            <a:ext cx="93980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00050" y="6741160"/>
            <a:ext cx="8863965" cy="14605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341120"/>
            <a:ext cx="8851900" cy="5433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3835" y="3463925"/>
            <a:ext cx="9391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5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2215335"/>
            <a:ext cx="1104483" cy="53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0453" y="4112216"/>
            <a:ext cx="1694811" cy="52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5270" y="4935855"/>
            <a:ext cx="11099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7229" y="6037694"/>
            <a:ext cx="1037833" cy="4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224280"/>
            <a:ext cx="8899525" cy="5666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3621" y="4149026"/>
            <a:ext cx="828080" cy="41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3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221480"/>
            <a:ext cx="2263775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44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434195" y="1341120"/>
            <a:ext cx="196977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/>
          <a:stretch>
            <a:fillRect/>
          </a:stretch>
        </p:blipFill>
        <p:spPr>
          <a:xfrm>
            <a:off x="4507230" y="3141345"/>
            <a:ext cx="3044825" cy="326326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280" y="2132965"/>
            <a:ext cx="909891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80550" y="2253615"/>
            <a:ext cx="196977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115945"/>
            <a:ext cx="283273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7230" y="3355340"/>
            <a:ext cx="2804795" cy="2950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816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926830" y="1268730"/>
            <a:ext cx="206502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204720"/>
            <a:ext cx="674751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07555" y="2204720"/>
            <a:ext cx="426339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3042920"/>
            <a:ext cx="426339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545" y="3644900"/>
            <a:ext cx="2576830" cy="271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4941570"/>
            <a:ext cx="3128010" cy="14185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4018915"/>
            <a:ext cx="529272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815" y="1484630"/>
            <a:ext cx="476885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65" y="1152525"/>
            <a:ext cx="9937115" cy="5701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5140" y="2886075"/>
            <a:ext cx="70167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63181"/>
            <a:ext cx="380856" cy="3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0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789045"/>
            <a:ext cx="3668395" cy="254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7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221480"/>
            <a:ext cx="3171825" cy="21964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2575" y="3131820"/>
            <a:ext cx="668655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110173"/>
            <a:ext cx="704584" cy="42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370" y="4031615"/>
            <a:ext cx="134112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869180"/>
            <a:ext cx="6788150" cy="139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5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5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21255"/>
            <a:ext cx="54711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06775"/>
            <a:ext cx="828611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120" y="4941570"/>
            <a:ext cx="3160395" cy="1587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2025-01-09T12:34:39Z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