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9260" y="2061210"/>
            <a:ext cx="62674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260" y="3933190"/>
            <a:ext cx="62960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645535"/>
            <a:ext cx="2990850" cy="2575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8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385" y="4221480"/>
            <a:ext cx="2729230" cy="2350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924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11400"/>
            <a:ext cx="6713220" cy="16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6400" y="4284980"/>
            <a:ext cx="419989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93700" y="5264785"/>
            <a:ext cx="76212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6071870"/>
            <a:ext cx="50647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  <p:bldP spid="29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82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94005" y="2539365"/>
            <a:ext cx="570928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0510" y="3523615"/>
            <a:ext cx="86652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51155" y="4453890"/>
            <a:ext cx="36645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2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3210" y="2472690"/>
            <a:ext cx="35490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460750"/>
            <a:ext cx="78790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72610"/>
            <a:ext cx="72320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355590"/>
            <a:ext cx="582866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58475" cy="5666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195" y="3181985"/>
            <a:ext cx="68306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4720" y="3966210"/>
            <a:ext cx="60598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5195" y="4893310"/>
            <a:ext cx="566229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5010" y="5836285"/>
            <a:ext cx="480885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351530"/>
            <a:ext cx="531114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79975"/>
            <a:ext cx="962152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3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680" y="2530475"/>
            <a:ext cx="212280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6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10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59410" y="4273550"/>
            <a:ext cx="776541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9240" y="6055360"/>
            <a:ext cx="62414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13995" y="2323465"/>
            <a:ext cx="640969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85210"/>
            <a:ext cx="11340000" cy="28648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02205"/>
            <a:ext cx="1073277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22445"/>
            <a:ext cx="26035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328285"/>
            <a:ext cx="83318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