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31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3086100"/>
            <a:ext cx="97536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313555" y="2379345"/>
            <a:ext cx="219710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209925"/>
            <a:ext cx="9807575" cy="155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2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018155"/>
            <a:ext cx="10835640" cy="15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6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5387598"/>
            <a:ext cx="380856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9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6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557429"/>
            <a:ext cx="342770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2377132"/>
            <a:ext cx="352292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9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4284697"/>
            <a:ext cx="590327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29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03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12670"/>
            <a:ext cx="7864475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907155"/>
            <a:ext cx="396240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5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51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1133475"/>
            <a:ext cx="11262995" cy="24593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11450" y="2132965"/>
            <a:ext cx="5654675" cy="146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3717290"/>
            <a:ext cx="11262995" cy="306641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04190" y="3717290"/>
            <a:ext cx="5654675" cy="146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135" y="5344795"/>
            <a:ext cx="11191875" cy="146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43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70125"/>
            <a:ext cx="10368915" cy="150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90" r="52592" b="7023"/>
          <a:stretch>
            <a:fillRect/>
          </a:stretch>
        </p:blipFill>
        <p:spPr>
          <a:xfrm>
            <a:off x="407035" y="1341120"/>
            <a:ext cx="3764280" cy="907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348585"/>
            <a:ext cx="11340000" cy="4378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224000"/>
            <a:ext cx="11340000" cy="27507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861435"/>
            <a:ext cx="9392920" cy="26733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28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58655" cy="574929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33705" y="3174365"/>
            <a:ext cx="883920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0045" y="4293235"/>
            <a:ext cx="4849495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5661660"/>
            <a:ext cx="265874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1" grpId="0" bldLvl="0" animBg="1"/>
      <p:bldP spid="3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28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3562350"/>
            <a:ext cx="886904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404360"/>
            <a:ext cx="868235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19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471611"/>
            <a:ext cx="352292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89920" cy="5683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8115" y="5081270"/>
            <a:ext cx="2800350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21645" cy="5657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96055" y="5156835"/>
            <a:ext cx="3089910" cy="144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808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378066"/>
            <a:ext cx="380856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574859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2025-01-09T05:09:41Z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